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9" r:id="rId2"/>
    <p:sldId id="298"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22E"/>
    <a:srgbClr val="094CFC"/>
    <a:srgbClr val="320924"/>
    <a:srgbClr val="E6E6E6"/>
    <a:srgbClr val="642A50"/>
    <a:srgbClr val="612A4F"/>
    <a:srgbClr val="53123C"/>
    <a:srgbClr val="2660FA"/>
    <a:srgbClr val="3367EB"/>
    <a:srgbClr val="0919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2" d="100"/>
          <a:sy n="62" d="100"/>
        </p:scale>
        <p:origin x="2722" y="5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2024/12/24</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2024/12/24</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2024/12/24</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2024/12/24</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https://boxxtech.jp/products/img/cpuicons/609131e1a31bb.jpg" TargetMode="External"/><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17" Type="http://schemas.openxmlformats.org/officeDocument/2006/relationships/image" Target="../media/image26.jpg"/><Relationship Id="rId2" Type="http://schemas.openxmlformats.org/officeDocument/2006/relationships/image" Target="../media/image11.jpg"/><Relationship Id="rId16"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9650152-E95F-4028-8472-269FE6925AF4}"/>
              </a:ext>
            </a:extLst>
          </p:cNvPr>
          <p:cNvSpPr/>
          <p:nvPr/>
        </p:nvSpPr>
        <p:spPr>
          <a:xfrm>
            <a:off x="256283" y="1906728"/>
            <a:ext cx="7029949" cy="14937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814A04B-45C8-4B23-B796-A3329281E07B}"/>
              </a:ext>
            </a:extLst>
          </p:cNvPr>
          <p:cNvSpPr txBox="1"/>
          <p:nvPr/>
        </p:nvSpPr>
        <p:spPr>
          <a:xfrm>
            <a:off x="2592421" y="2001726"/>
            <a:ext cx="4511183" cy="307777"/>
          </a:xfrm>
          <a:prstGeom prst="rect">
            <a:avLst/>
          </a:prstGeom>
          <a:noFill/>
          <a:ln>
            <a:noFill/>
          </a:ln>
        </p:spPr>
        <p:txBody>
          <a:bodyPr wrap="square" rtlCol="0">
            <a:spAutoFit/>
          </a:bodyPr>
          <a:lstStyle/>
          <a:p>
            <a:pPr algn="ctr"/>
            <a:r>
              <a:rPr kumimoji="1" lang="ja-JP" altLang="en-US" sz="1400" b="1" dirty="0">
                <a:effectLst/>
                <a:latin typeface="游ゴシック" panose="020B0400000000000000" pitchFamily="50" charset="-128"/>
                <a:ea typeface="游ゴシック" panose="020B0400000000000000" pitchFamily="50" charset="-128"/>
                <a:cs typeface="Segoe UI" panose="020B0502040204020203" pitchFamily="34" charset="0"/>
              </a:rPr>
              <a:t>第</a:t>
            </a:r>
            <a:r>
              <a:rPr kumimoji="1"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rPr>
              <a:t>5</a:t>
            </a:r>
            <a:r>
              <a:rPr kumimoji="1" lang="ja-JP" altLang="en-US" sz="1400" b="1" dirty="0">
                <a:effectLst/>
                <a:latin typeface="游ゴシック" panose="020B0400000000000000" pitchFamily="50" charset="-128"/>
                <a:ea typeface="游ゴシック" panose="020B0400000000000000" pitchFamily="50" charset="-128"/>
                <a:cs typeface="Segoe UI" panose="020B0502040204020203" pitchFamily="34" charset="0"/>
              </a:rPr>
              <a:t>世代</a:t>
            </a:r>
            <a:r>
              <a:rPr kumimoji="1"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rPr>
              <a:t>AMD EPYC</a:t>
            </a:r>
            <a:r>
              <a:rPr kumimoji="1" lang="ja-JP" altLang="en-US" sz="1400" b="1" dirty="0">
                <a:effectLst/>
                <a:latin typeface="游ゴシック" panose="020B0400000000000000" pitchFamily="50" charset="-128"/>
                <a:ea typeface="游ゴシック" panose="020B0400000000000000" pitchFamily="50" charset="-128"/>
                <a:cs typeface="Segoe UI" panose="020B0502040204020203" pitchFamily="34" charset="0"/>
              </a:rPr>
              <a:t>プロセッサー</a:t>
            </a:r>
            <a:endParaRPr kumimoji="1"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087189D7-5AFD-4660-8EC9-8DD022BBC565}"/>
              </a:ext>
            </a:extLst>
          </p:cNvPr>
          <p:cNvCxnSpPr>
            <a:cxnSpLocks/>
          </p:cNvCxnSpPr>
          <p:nvPr/>
        </p:nvCxnSpPr>
        <p:spPr>
          <a:xfrm>
            <a:off x="2662269" y="2309503"/>
            <a:ext cx="4441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351BD9D-E298-4785-A8AC-EFD9CDA8D28B}"/>
              </a:ext>
            </a:extLst>
          </p:cNvPr>
          <p:cNvSpPr txBox="1"/>
          <p:nvPr/>
        </p:nvSpPr>
        <p:spPr>
          <a:xfrm>
            <a:off x="2662269" y="2358464"/>
            <a:ext cx="4455818" cy="938719"/>
          </a:xfrm>
          <a:prstGeom prst="rect">
            <a:avLst/>
          </a:prstGeom>
          <a:noFill/>
          <a:ln>
            <a:noFill/>
          </a:ln>
        </p:spPr>
        <p:txBody>
          <a:bodyPr wrap="square" rtlCol="0">
            <a:spAutoFit/>
          </a:bodyPr>
          <a:lstStyle/>
          <a:p>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新しい</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EPYC</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は</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ソケットで</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8</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コアから最大</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192</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コアモデルまであります。</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Zen 5 / Zen 5c</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アーキテクチャの採用で性能を引き上げつつ電力効率をさらに高めています。</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Intel Xeon 8592+</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との比較では</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HPC</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アプリケーションの利用時に最大</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3.9</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倍もの動作速度差があるため、処理速度が必要な用途では</a:t>
            </a:r>
            <a:r>
              <a:rPr kumimoji="1"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EPYC</a:t>
            </a:r>
            <a:r>
              <a:rPr kumimoji="1"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が最適と言えます。</a:t>
            </a:r>
          </a:p>
        </p:txBody>
      </p:sp>
      <p:sp>
        <p:nvSpPr>
          <p:cNvPr id="22" name="WordArt 50">
            <a:extLst>
              <a:ext uri="{FF2B5EF4-FFF2-40B4-BE49-F238E27FC236}">
                <a16:creationId xmlns:a16="http://schemas.microsoft.com/office/drawing/2014/main" id="{0618F7E9-3E7A-4546-B048-688372EB7BE0}"/>
              </a:ext>
            </a:extLst>
          </p:cNvPr>
          <p:cNvSpPr>
            <a:spLocks noChangeArrowheads="1" noChangeShapeType="1" noTextEdit="1"/>
          </p:cNvSpPr>
          <p:nvPr/>
        </p:nvSpPr>
        <p:spPr bwMode="auto">
          <a:xfrm>
            <a:off x="2941599" y="10183100"/>
            <a:ext cx="2505638" cy="19685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https://bto.applied.ne.jp/</a:t>
            </a:r>
            <a:endPar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endParaRPr>
          </a:p>
        </p:txBody>
      </p:sp>
      <p:grpSp>
        <p:nvGrpSpPr>
          <p:cNvPr id="23" name="Group 51">
            <a:extLst>
              <a:ext uri="{FF2B5EF4-FFF2-40B4-BE49-F238E27FC236}">
                <a16:creationId xmlns:a16="http://schemas.microsoft.com/office/drawing/2014/main" id="{B8C52522-FA73-4C13-B5CF-26864CC9E29C}"/>
              </a:ext>
            </a:extLst>
          </p:cNvPr>
          <p:cNvGrpSpPr>
            <a:grpSpLocks/>
          </p:cNvGrpSpPr>
          <p:nvPr/>
        </p:nvGrpSpPr>
        <p:grpSpPr bwMode="auto">
          <a:xfrm>
            <a:off x="5550049" y="10197388"/>
            <a:ext cx="1438834" cy="277813"/>
            <a:chOff x="7796" y="14900"/>
            <a:chExt cx="2810" cy="542"/>
          </a:xfrm>
        </p:grpSpPr>
        <p:sp>
          <p:nvSpPr>
            <p:cNvPr id="24" name="AutoShape 52">
              <a:extLst>
                <a:ext uri="{FF2B5EF4-FFF2-40B4-BE49-F238E27FC236}">
                  <a16:creationId xmlns:a16="http://schemas.microsoft.com/office/drawing/2014/main" id="{6D1670CC-B282-48AE-A8D5-FAFBD611E5EC}"/>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5" name="AutoShape 53">
              <a:extLst>
                <a:ext uri="{FF2B5EF4-FFF2-40B4-BE49-F238E27FC236}">
                  <a16:creationId xmlns:a16="http://schemas.microsoft.com/office/drawing/2014/main" id="{0113F67A-B5B0-42F8-A22E-5B725DCAE9A5}"/>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6" name="WordArt 54">
              <a:extLst>
                <a:ext uri="{FF2B5EF4-FFF2-40B4-BE49-F238E27FC236}">
                  <a16:creationId xmlns:a16="http://schemas.microsoft.com/office/drawing/2014/main" id="{0D253562-7BAA-4AAA-80CB-220BA874F7B6}"/>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rPr>
                <a:t>検索</a:t>
              </a:r>
            </a:p>
            <a:p>
              <a:pPr algn="l" rtl="0">
                <a:buNone/>
              </a:pPr>
              <a:r>
                <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rPr>
                <a:t>　</a:t>
              </a:r>
            </a:p>
          </p:txBody>
        </p:sp>
        <p:sp>
          <p:nvSpPr>
            <p:cNvPr id="27" name="WordArt 55">
              <a:extLst>
                <a:ext uri="{FF2B5EF4-FFF2-40B4-BE49-F238E27FC236}">
                  <a16:creationId xmlns:a16="http://schemas.microsoft.com/office/drawing/2014/main" id="{3B2995D1-E880-4B1C-8EAE-E4CBC749FFA2}"/>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000000"/>
                  </a:solidFill>
                  <a:effectLst/>
                  <a:latin typeface="ヒラギノ角ゴ5" panose="020B0500000000000000" pitchFamily="50" charset="-128"/>
                  <a:ea typeface="ヒラギノ角ゴ5" panose="020B0500000000000000" pitchFamily="50" charset="-128"/>
                </a:rPr>
                <a:t>アプライド </a:t>
              </a:r>
              <a:r>
                <a:rPr lang="en-US" altLang="ja-JP" sz="3600" kern="10" spc="0" dirty="0">
                  <a:ln>
                    <a:noFill/>
                  </a:ln>
                  <a:solidFill>
                    <a:srgbClr val="000000"/>
                  </a:solidFill>
                  <a:effectLst/>
                  <a:latin typeface="ヒラギノ角ゴ5" panose="020B0500000000000000" pitchFamily="50" charset="-128"/>
                  <a:ea typeface="ヒラギノ角ゴ5" panose="020B0500000000000000" pitchFamily="50" charset="-128"/>
                </a:rPr>
                <a:t>HPC</a:t>
              </a:r>
            </a:p>
            <a:p>
              <a:pPr algn="l" rtl="0">
                <a:buNone/>
              </a:pPr>
              <a:r>
                <a:rPr lang="ja-JP" altLang="en-US" sz="3600" kern="10" spc="0" dirty="0">
                  <a:ln>
                    <a:noFill/>
                  </a:ln>
                  <a:solidFill>
                    <a:srgbClr val="000000"/>
                  </a:solidFill>
                  <a:effectLst/>
                  <a:latin typeface="ヒラギノ角ゴ5" panose="020B0500000000000000" pitchFamily="50" charset="-128"/>
                  <a:ea typeface="ヒラギノ角ゴ5" panose="020B0500000000000000" pitchFamily="50" charset="-128"/>
                </a:rPr>
                <a:t>　</a:t>
              </a:r>
            </a:p>
          </p:txBody>
        </p:sp>
        <p:sp>
          <p:nvSpPr>
            <p:cNvPr id="28" name="AutoShape 56">
              <a:extLst>
                <a:ext uri="{FF2B5EF4-FFF2-40B4-BE49-F238E27FC236}">
                  <a16:creationId xmlns:a16="http://schemas.microsoft.com/office/drawing/2014/main" id="{741C7EE0-C36D-4CD0-AE97-13218B969A06}"/>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57">
              <a:extLst>
                <a:ext uri="{FF2B5EF4-FFF2-40B4-BE49-F238E27FC236}">
                  <a16:creationId xmlns:a16="http://schemas.microsoft.com/office/drawing/2014/main" id="{35BF0A4C-5C7D-455D-9D05-87180F5F601F}"/>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21" name="WordArt 58">
            <a:extLst>
              <a:ext uri="{FF2B5EF4-FFF2-40B4-BE49-F238E27FC236}">
                <a16:creationId xmlns:a16="http://schemas.microsoft.com/office/drawing/2014/main" id="{F65521A7-5C66-414C-9983-7733FAED0119}"/>
              </a:ext>
            </a:extLst>
          </p:cNvPr>
          <p:cNvSpPr>
            <a:spLocks noChangeArrowheads="1" noChangeShapeType="1" noTextEdit="1"/>
          </p:cNvSpPr>
          <p:nvPr/>
        </p:nvSpPr>
        <p:spPr bwMode="auto">
          <a:xfrm>
            <a:off x="757945" y="10226915"/>
            <a:ext cx="2096663" cy="12128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アプライド </a:t>
            </a:r>
            <a:r>
              <a:rPr lang="en-US" altLang="ja-JP" sz="3600" kern="10" spc="0" dirty="0">
                <a:ln>
                  <a:noFill/>
                </a:ln>
                <a:solidFill>
                  <a:srgbClr val="000066"/>
                </a:solidFill>
                <a:effectLst/>
                <a:latin typeface="ヒラギノ角ゴ5" panose="020B0500000000000000" pitchFamily="50" charset="-128"/>
                <a:ea typeface="ヒラギノ角ゴ5" panose="020B0500000000000000" pitchFamily="50" charset="-128"/>
              </a:rPr>
              <a:t>HPC</a:t>
            </a: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a:t>
            </a:r>
            <a:r>
              <a:rPr lang="en-US" altLang="ja-JP" sz="3600" kern="10" spc="0" dirty="0">
                <a:ln>
                  <a:noFill/>
                </a:ln>
                <a:solidFill>
                  <a:srgbClr val="000066"/>
                </a:solidFill>
                <a:effectLst/>
                <a:latin typeface="ヒラギノ角ゴ5" panose="020B0500000000000000" pitchFamily="50" charset="-128"/>
                <a:ea typeface="ヒラギノ角ゴ5" panose="020B0500000000000000" pitchFamily="50" charset="-128"/>
              </a:rPr>
              <a:t>BTO</a:t>
            </a: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専用サイト</a:t>
            </a:r>
          </a:p>
        </p:txBody>
      </p:sp>
      <p:cxnSp>
        <p:nvCxnSpPr>
          <p:cNvPr id="38" name="AutoShape 4">
            <a:extLst>
              <a:ext uri="{FF2B5EF4-FFF2-40B4-BE49-F238E27FC236}">
                <a16:creationId xmlns:a16="http://schemas.microsoft.com/office/drawing/2014/main" id="{277CFE3C-7364-41AB-AC40-CC83B78EC3B8}"/>
              </a:ext>
            </a:extLst>
          </p:cNvPr>
          <p:cNvCxnSpPr>
            <a:cxnSpLocks noChangeShapeType="1"/>
          </p:cNvCxnSpPr>
          <p:nvPr/>
        </p:nvCxnSpPr>
        <p:spPr bwMode="auto">
          <a:xfrm>
            <a:off x="334737" y="6603170"/>
            <a:ext cx="67725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9" name="WordArt 5">
            <a:extLst>
              <a:ext uri="{FF2B5EF4-FFF2-40B4-BE49-F238E27FC236}">
                <a16:creationId xmlns:a16="http://schemas.microsoft.com/office/drawing/2014/main" id="{EB0BDA00-16DA-446A-8B5B-D1A523892F8B}"/>
              </a:ext>
            </a:extLst>
          </p:cNvPr>
          <p:cNvSpPr>
            <a:spLocks noChangeArrowheads="1" noChangeShapeType="1" noTextEdit="1"/>
          </p:cNvSpPr>
          <p:nvPr/>
        </p:nvSpPr>
        <p:spPr bwMode="auto">
          <a:xfrm>
            <a:off x="1205997" y="7394009"/>
            <a:ext cx="1905086"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6" panose="020B0600000000000000" pitchFamily="50" charset="-128"/>
                <a:ea typeface="ヒラギノ角ゴ6" panose="020B0600000000000000" pitchFamily="50" charset="-128"/>
              </a:rPr>
              <a:t>【 2CPU 】Xeon GOLD</a:t>
            </a:r>
            <a:endParaRPr lang="ja-JP" altLang="en-US" sz="3600" kern="10" spc="0">
              <a:ln>
                <a:noFill/>
              </a:ln>
              <a:solidFill>
                <a:srgbClr val="FFFFFF"/>
              </a:solidFill>
              <a:effectLst/>
              <a:latin typeface="ヒラギノ角ゴ6" panose="020B0600000000000000" pitchFamily="50" charset="-128"/>
              <a:ea typeface="ヒラギノ角ゴ6" panose="020B0600000000000000" pitchFamily="50" charset="-128"/>
            </a:endParaRPr>
          </a:p>
        </p:txBody>
      </p:sp>
      <p:sp>
        <p:nvSpPr>
          <p:cNvPr id="40" name="WordArt 6">
            <a:extLst>
              <a:ext uri="{FF2B5EF4-FFF2-40B4-BE49-F238E27FC236}">
                <a16:creationId xmlns:a16="http://schemas.microsoft.com/office/drawing/2014/main" id="{ABDF1AC5-3D5C-4DE7-AD77-A44321BEDA7A}"/>
              </a:ext>
            </a:extLst>
          </p:cNvPr>
          <p:cNvSpPr>
            <a:spLocks noChangeArrowheads="1" noChangeShapeType="1" noTextEdit="1"/>
          </p:cNvSpPr>
          <p:nvPr/>
        </p:nvSpPr>
        <p:spPr bwMode="auto">
          <a:xfrm>
            <a:off x="4165231" y="7394009"/>
            <a:ext cx="2662041"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6" panose="020B0600000000000000" pitchFamily="50" charset="-128"/>
                <a:ea typeface="ヒラギノ角ゴ6" panose="020B0600000000000000" pitchFamily="50" charset="-128"/>
              </a:rPr>
              <a:t>【 8GPU 】NVIDIA RTX 6000Ada</a:t>
            </a:r>
            <a:endParaRPr lang="ja-JP" altLang="en-US" sz="3600" kern="10" spc="0">
              <a:ln>
                <a:noFill/>
              </a:ln>
              <a:solidFill>
                <a:srgbClr val="FFFFFF"/>
              </a:solidFill>
              <a:effectLst/>
              <a:latin typeface="ヒラギノ角ゴ6" panose="020B0600000000000000" pitchFamily="50" charset="-128"/>
              <a:ea typeface="ヒラギノ角ゴ6" panose="020B0600000000000000" pitchFamily="50" charset="-128"/>
            </a:endParaRPr>
          </a:p>
        </p:txBody>
      </p:sp>
      <p:grpSp>
        <p:nvGrpSpPr>
          <p:cNvPr id="42" name="Group 11">
            <a:extLst>
              <a:ext uri="{FF2B5EF4-FFF2-40B4-BE49-F238E27FC236}">
                <a16:creationId xmlns:a16="http://schemas.microsoft.com/office/drawing/2014/main" id="{05A64F1B-3E7C-43E8-9B96-102437E9B566}"/>
              </a:ext>
            </a:extLst>
          </p:cNvPr>
          <p:cNvGrpSpPr>
            <a:grpSpLocks/>
          </p:cNvGrpSpPr>
          <p:nvPr/>
        </p:nvGrpSpPr>
        <p:grpSpPr bwMode="auto">
          <a:xfrm>
            <a:off x="558902" y="3513739"/>
            <a:ext cx="6548417" cy="722592"/>
            <a:chOff x="861" y="5132"/>
            <a:chExt cx="10312" cy="1138"/>
          </a:xfrm>
        </p:grpSpPr>
        <p:sp>
          <p:nvSpPr>
            <p:cNvPr id="60" name="Rectangle 12">
              <a:extLst>
                <a:ext uri="{FF2B5EF4-FFF2-40B4-BE49-F238E27FC236}">
                  <a16:creationId xmlns:a16="http://schemas.microsoft.com/office/drawing/2014/main" id="{D7E1D613-0415-4658-9737-09DDF2A5BBA3}"/>
                </a:ext>
              </a:extLst>
            </p:cNvPr>
            <p:cNvSpPr>
              <a:spLocks noChangeArrowheads="1"/>
            </p:cNvSpPr>
            <p:nvPr/>
          </p:nvSpPr>
          <p:spPr bwMode="auto">
            <a:xfrm>
              <a:off x="910" y="5810"/>
              <a:ext cx="5060" cy="460"/>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61" name="WordArt 13">
              <a:extLst>
                <a:ext uri="{FF2B5EF4-FFF2-40B4-BE49-F238E27FC236}">
                  <a16:creationId xmlns:a16="http://schemas.microsoft.com/office/drawing/2014/main" id="{72313501-CC1C-410C-8E30-1427F35E5007}"/>
                </a:ext>
              </a:extLst>
            </p:cNvPr>
            <p:cNvSpPr>
              <a:spLocks noChangeArrowheads="1" noChangeShapeType="1" noTextEdit="1"/>
            </p:cNvSpPr>
            <p:nvPr/>
          </p:nvSpPr>
          <p:spPr bwMode="auto">
            <a:xfrm>
              <a:off x="861" y="5132"/>
              <a:ext cx="10247" cy="44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0D0D0D"/>
                  </a:solidFill>
                  <a:effectLst/>
                  <a:latin typeface="ヒラギノ角ゴ6" panose="020B0600000000000000" pitchFamily="50" charset="-128"/>
                  <a:ea typeface="ヒラギノ角ゴ6" panose="020B0600000000000000" pitchFamily="50" charset="-128"/>
                </a:rPr>
                <a:t>第</a:t>
              </a:r>
              <a:r>
                <a:rPr lang="en-US" altLang="ja-JP" sz="3600" kern="10" spc="0" dirty="0">
                  <a:ln>
                    <a:noFill/>
                  </a:ln>
                  <a:solidFill>
                    <a:srgbClr val="0D0D0D"/>
                  </a:solidFill>
                  <a:effectLst/>
                  <a:latin typeface="ヒラギノ角ゴ6" panose="020B0600000000000000" pitchFamily="50" charset="-128"/>
                  <a:ea typeface="ヒラギノ角ゴ6" panose="020B0600000000000000" pitchFamily="50" charset="-128"/>
                </a:rPr>
                <a:t>5</a:t>
              </a:r>
              <a:r>
                <a:rPr lang="ja-JP" altLang="en-US" sz="3600" kern="10" spc="0" dirty="0">
                  <a:ln>
                    <a:noFill/>
                  </a:ln>
                  <a:solidFill>
                    <a:srgbClr val="0D0D0D"/>
                  </a:solidFill>
                  <a:effectLst/>
                  <a:latin typeface="ヒラギノ角ゴ6" panose="020B0600000000000000" pitchFamily="50" charset="-128"/>
                  <a:ea typeface="ヒラギノ角ゴ6" panose="020B0600000000000000" pitchFamily="50" charset="-128"/>
                </a:rPr>
                <a:t>世代 </a:t>
              </a:r>
              <a:r>
                <a:rPr lang="en-US" altLang="ja-JP" sz="3600" kern="10" dirty="0">
                  <a:solidFill>
                    <a:srgbClr val="0D0D0D"/>
                  </a:solidFill>
                  <a:latin typeface="ヒラギノ角ゴ6" panose="020B0600000000000000" pitchFamily="50" charset="-128"/>
                  <a:ea typeface="ヒラギノ角ゴ6" panose="020B0600000000000000" pitchFamily="50" charset="-128"/>
                </a:rPr>
                <a:t>AMD EPYC</a:t>
              </a:r>
              <a:r>
                <a:rPr lang="ja-JP" altLang="en-US" sz="3600" kern="10" dirty="0">
                  <a:solidFill>
                    <a:srgbClr val="0D0D0D"/>
                  </a:solidFill>
                  <a:latin typeface="ヒラギノ角ゴ6" panose="020B0600000000000000" pitchFamily="50" charset="-128"/>
                  <a:ea typeface="ヒラギノ角ゴ6" panose="020B0600000000000000" pitchFamily="50" charset="-128"/>
                </a:rPr>
                <a:t>搭載 </a:t>
              </a:r>
              <a:r>
                <a:rPr lang="en-US" altLang="ja-JP" sz="3600" kern="10" dirty="0">
                  <a:solidFill>
                    <a:srgbClr val="0D0D0D"/>
                  </a:solidFill>
                  <a:latin typeface="ヒラギノ角ゴ6" panose="020B0600000000000000" pitchFamily="50" charset="-128"/>
                  <a:ea typeface="ヒラギノ角ゴ6" panose="020B0600000000000000" pitchFamily="50" charset="-128"/>
                </a:rPr>
                <a:t>4U4GPU</a:t>
              </a:r>
              <a:r>
                <a:rPr lang="ja-JP" altLang="en-US" sz="3600" kern="10" dirty="0">
                  <a:solidFill>
                    <a:srgbClr val="0D0D0D"/>
                  </a:solidFill>
                  <a:latin typeface="ヒラギノ角ゴ6" panose="020B0600000000000000" pitchFamily="50" charset="-128"/>
                  <a:ea typeface="ヒラギノ角ゴ6" panose="020B0600000000000000" pitchFamily="50" charset="-128"/>
                </a:rPr>
                <a:t>対応 水冷式</a:t>
              </a:r>
              <a:r>
                <a:rPr lang="en-US" altLang="ja-JP" sz="3600" kern="10" dirty="0">
                  <a:solidFill>
                    <a:srgbClr val="0D0D0D"/>
                  </a:solidFill>
                  <a:latin typeface="ヒラギノ角ゴ6" panose="020B0600000000000000" pitchFamily="50" charset="-128"/>
                  <a:ea typeface="ヒラギノ角ゴ6" panose="020B0600000000000000" pitchFamily="50" charset="-128"/>
                </a:rPr>
                <a:t>AI Server</a:t>
              </a:r>
              <a:endParaRPr lang="ja-JP" altLang="en-US" sz="3600" kern="10" spc="0" dirty="0">
                <a:ln>
                  <a:noFill/>
                </a:ln>
                <a:solidFill>
                  <a:srgbClr val="0D0D0D"/>
                </a:solidFill>
                <a:effectLst/>
                <a:latin typeface="ヒラギノ角ゴ6" panose="020B0600000000000000" pitchFamily="50" charset="-128"/>
                <a:ea typeface="ヒラギノ角ゴ6" panose="020B0600000000000000" pitchFamily="50" charset="-128"/>
              </a:endParaRPr>
            </a:p>
          </p:txBody>
        </p:sp>
        <p:sp>
          <p:nvSpPr>
            <p:cNvPr id="62" name="Rectangle 15">
              <a:extLst>
                <a:ext uri="{FF2B5EF4-FFF2-40B4-BE49-F238E27FC236}">
                  <a16:creationId xmlns:a16="http://schemas.microsoft.com/office/drawing/2014/main" id="{1333947C-98B2-4D93-AC22-89577B56A208}"/>
                </a:ext>
              </a:extLst>
            </p:cNvPr>
            <p:cNvSpPr>
              <a:spLocks noChangeArrowheads="1"/>
            </p:cNvSpPr>
            <p:nvPr/>
          </p:nvSpPr>
          <p:spPr bwMode="auto">
            <a:xfrm>
              <a:off x="6113" y="5810"/>
              <a:ext cx="5060" cy="460"/>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44" name="Rectangle 32">
            <a:extLst>
              <a:ext uri="{FF2B5EF4-FFF2-40B4-BE49-F238E27FC236}">
                <a16:creationId xmlns:a16="http://schemas.microsoft.com/office/drawing/2014/main" id="{BAFBBF1F-08DD-4792-9152-4F5386784C2A}"/>
              </a:ext>
            </a:extLst>
          </p:cNvPr>
          <p:cNvSpPr>
            <a:spLocks noChangeArrowheads="1"/>
          </p:cNvSpPr>
          <p:nvPr/>
        </p:nvSpPr>
        <p:spPr bwMode="auto">
          <a:xfrm>
            <a:off x="585573" y="7161954"/>
            <a:ext cx="3213246" cy="292085"/>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5" name="WordArt 33">
            <a:extLst>
              <a:ext uri="{FF2B5EF4-FFF2-40B4-BE49-F238E27FC236}">
                <a16:creationId xmlns:a16="http://schemas.microsoft.com/office/drawing/2014/main" id="{4B29CD00-EA6B-40F4-9729-E3A7415048E4}"/>
              </a:ext>
            </a:extLst>
          </p:cNvPr>
          <p:cNvSpPr>
            <a:spLocks noChangeArrowheads="1" noChangeShapeType="1" noTextEdit="1"/>
          </p:cNvSpPr>
          <p:nvPr/>
        </p:nvSpPr>
        <p:spPr bwMode="auto">
          <a:xfrm>
            <a:off x="568110" y="6783529"/>
            <a:ext cx="6643036" cy="30160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dirty="0">
                <a:solidFill>
                  <a:srgbClr val="0D0D0D"/>
                </a:solidFill>
                <a:latin typeface="ヒラギノ角ゴ6" panose="020B0600000000000000" pitchFamily="50" charset="-128"/>
                <a:ea typeface="ヒラギノ角ゴ6" panose="020B0600000000000000" pitchFamily="50" charset="-128"/>
              </a:rPr>
              <a:t>複数の</a:t>
            </a:r>
            <a:r>
              <a:rPr lang="en-US" altLang="ja-JP" sz="3600" kern="10" dirty="0">
                <a:solidFill>
                  <a:srgbClr val="0D0D0D"/>
                </a:solidFill>
                <a:latin typeface="ヒラギノ角ゴ6" panose="020B0600000000000000" pitchFamily="50" charset="-128"/>
                <a:ea typeface="ヒラギノ角ゴ6" panose="020B0600000000000000" pitchFamily="50" charset="-128"/>
              </a:rPr>
              <a:t>GPU</a:t>
            </a:r>
            <a:r>
              <a:rPr lang="ja-JP" altLang="en-US" sz="3600" kern="10" dirty="0">
                <a:solidFill>
                  <a:srgbClr val="0D0D0D"/>
                </a:solidFill>
                <a:latin typeface="ヒラギノ角ゴ6" panose="020B0600000000000000" pitchFamily="50" charset="-128"/>
                <a:ea typeface="ヒラギノ角ゴ6" panose="020B0600000000000000" pitchFamily="50" charset="-128"/>
              </a:rPr>
              <a:t>カードをサポートする</a:t>
            </a:r>
            <a:r>
              <a:rPr lang="en-US" altLang="ja-JP" sz="3600" kern="10" dirty="0">
                <a:solidFill>
                  <a:srgbClr val="0D0D0D"/>
                </a:solidFill>
                <a:latin typeface="ヒラギノ角ゴ6" panose="020B0600000000000000" pitchFamily="50" charset="-128"/>
                <a:ea typeface="ヒラギノ角ゴ6" panose="020B0600000000000000" pitchFamily="50" charset="-128"/>
              </a:rPr>
              <a:t>1S</a:t>
            </a:r>
            <a:r>
              <a:rPr lang="ja-JP" altLang="en-US" sz="3600" kern="10" dirty="0">
                <a:solidFill>
                  <a:srgbClr val="0D0D0D"/>
                </a:solidFill>
                <a:latin typeface="ヒラギノ角ゴ6" panose="020B0600000000000000" pitchFamily="50" charset="-128"/>
                <a:ea typeface="ヒラギノ角ゴ6" panose="020B0600000000000000" pitchFamily="50" charset="-128"/>
              </a:rPr>
              <a:t>デスクサイド</a:t>
            </a:r>
            <a:r>
              <a:rPr lang="en-US" altLang="ja-JP" sz="3600" kern="10" dirty="0">
                <a:solidFill>
                  <a:srgbClr val="0D0D0D"/>
                </a:solidFill>
                <a:latin typeface="ヒラギノ角ゴ6" panose="020B0600000000000000" pitchFamily="50" charset="-128"/>
                <a:ea typeface="ヒラギノ角ゴ6" panose="020B0600000000000000" pitchFamily="50" charset="-128"/>
              </a:rPr>
              <a:t>AI Server</a:t>
            </a:r>
            <a:endParaRPr lang="ja-JP" altLang="en-US" sz="3600" kern="10" spc="0" dirty="0">
              <a:ln>
                <a:noFill/>
              </a:ln>
              <a:solidFill>
                <a:srgbClr val="0D0D0D"/>
              </a:solidFill>
              <a:effectLst/>
              <a:latin typeface="ヒラギノ角ゴ6" panose="020B0600000000000000" pitchFamily="50" charset="-128"/>
              <a:ea typeface="ヒラギノ角ゴ6" panose="020B0600000000000000" pitchFamily="50" charset="-128"/>
            </a:endParaRPr>
          </a:p>
        </p:txBody>
      </p:sp>
      <p:sp>
        <p:nvSpPr>
          <p:cNvPr id="47" name="Rectangle 35">
            <a:extLst>
              <a:ext uri="{FF2B5EF4-FFF2-40B4-BE49-F238E27FC236}">
                <a16:creationId xmlns:a16="http://schemas.microsoft.com/office/drawing/2014/main" id="{A3D14F32-3980-4E08-B2AC-78E6037E181D}"/>
              </a:ext>
            </a:extLst>
          </p:cNvPr>
          <p:cNvSpPr>
            <a:spLocks noChangeArrowheads="1"/>
          </p:cNvSpPr>
          <p:nvPr/>
        </p:nvSpPr>
        <p:spPr bwMode="auto">
          <a:xfrm>
            <a:off x="3889628" y="7161954"/>
            <a:ext cx="3213246" cy="292085"/>
          </a:xfrm>
          <a:prstGeom prst="rect">
            <a:avLst/>
          </a:prstGeom>
          <a:solidFill>
            <a:srgbClr val="2E7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8" name="WordArt 36">
            <a:extLst>
              <a:ext uri="{FF2B5EF4-FFF2-40B4-BE49-F238E27FC236}">
                <a16:creationId xmlns:a16="http://schemas.microsoft.com/office/drawing/2014/main" id="{5BB695DE-DD79-4580-A84E-2E7A779BCEB7}"/>
              </a:ext>
            </a:extLst>
          </p:cNvPr>
          <p:cNvSpPr>
            <a:spLocks noChangeArrowheads="1" noChangeShapeType="1" noTextEdit="1"/>
          </p:cNvSpPr>
          <p:nvPr/>
        </p:nvSpPr>
        <p:spPr bwMode="auto">
          <a:xfrm>
            <a:off x="4306842" y="7224181"/>
            <a:ext cx="2376278"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i-FI" altLang="ja-JP" sz="3600" kern="10" spc="0" dirty="0">
                <a:ln>
                  <a:noFill/>
                </a:ln>
                <a:solidFill>
                  <a:srgbClr val="FFFFFF"/>
                </a:solidFill>
                <a:effectLst/>
                <a:latin typeface="ヒラギノ角ゴ6" panose="020B0600000000000000" pitchFamily="50" charset="-128"/>
                <a:ea typeface="ヒラギノ角ゴ6" panose="020B0600000000000000" pitchFamily="50" charset="-128"/>
              </a:rPr>
              <a:t>【1GPU】 NVIDIA RTX 5000Ada</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pic>
        <p:nvPicPr>
          <p:cNvPr id="35" name="図 34">
            <a:extLst>
              <a:ext uri="{FF2B5EF4-FFF2-40B4-BE49-F238E27FC236}">
                <a16:creationId xmlns:a16="http://schemas.microsoft.com/office/drawing/2014/main" id="{2ABE6443-F8DD-4559-9B07-1F9FE08CC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300" y="4343213"/>
            <a:ext cx="854024" cy="406910"/>
          </a:xfrm>
          <a:prstGeom prst="rect">
            <a:avLst/>
          </a:prstGeom>
        </p:spPr>
      </p:pic>
      <p:pic>
        <p:nvPicPr>
          <p:cNvPr id="37" name="図 36">
            <a:extLst>
              <a:ext uri="{FF2B5EF4-FFF2-40B4-BE49-F238E27FC236}">
                <a16:creationId xmlns:a16="http://schemas.microsoft.com/office/drawing/2014/main" id="{F887DAF4-87FC-45D8-BAA0-E90969F09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740" y="8008418"/>
            <a:ext cx="2410888" cy="1797810"/>
          </a:xfrm>
          <a:prstGeom prst="rect">
            <a:avLst/>
          </a:prstGeom>
        </p:spPr>
      </p:pic>
      <p:sp>
        <p:nvSpPr>
          <p:cNvPr id="74" name="WordArt 34">
            <a:extLst>
              <a:ext uri="{FF2B5EF4-FFF2-40B4-BE49-F238E27FC236}">
                <a16:creationId xmlns:a16="http://schemas.microsoft.com/office/drawing/2014/main" id="{C1365F61-08BA-4E15-8C71-1DBEC13894CF}"/>
              </a:ext>
            </a:extLst>
          </p:cNvPr>
          <p:cNvSpPr>
            <a:spLocks noChangeArrowheads="1" noChangeShapeType="1" noTextEdit="1"/>
          </p:cNvSpPr>
          <p:nvPr/>
        </p:nvSpPr>
        <p:spPr bwMode="auto">
          <a:xfrm>
            <a:off x="1064200" y="3983485"/>
            <a:ext cx="2237842"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rPr>
              <a:t>第</a:t>
            </a:r>
            <a:r>
              <a:rPr lang="en-US" altLang="ja-JP" sz="3600" kern="10" spc="0" dirty="0">
                <a:ln>
                  <a:noFill/>
                </a:ln>
                <a:solidFill>
                  <a:srgbClr val="FFFFFF"/>
                </a:solidFill>
                <a:effectLst/>
                <a:latin typeface="ヒラギノ角ゴ6" panose="020B0600000000000000" pitchFamily="50" charset="-128"/>
                <a:ea typeface="ヒラギノ角ゴ6" panose="020B0600000000000000" pitchFamily="50" charset="-128"/>
              </a:rPr>
              <a:t>5</a:t>
            </a:r>
            <a:r>
              <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rPr>
              <a:t>世代 </a:t>
            </a:r>
            <a:r>
              <a:rPr lang="en-US" altLang="ja-JP" sz="3600" kern="10" dirty="0">
                <a:solidFill>
                  <a:srgbClr val="FFFFFF"/>
                </a:solidFill>
                <a:latin typeface="ヒラギノ角ゴ6" panose="020B0600000000000000" pitchFamily="50" charset="-128"/>
                <a:ea typeface="ヒラギノ角ゴ6" panose="020B0600000000000000" pitchFamily="50" charset="-128"/>
              </a:rPr>
              <a:t>AMD EPYC </a:t>
            </a:r>
            <a:r>
              <a:rPr lang="ja-JP" altLang="en-US" sz="3600" kern="10" dirty="0">
                <a:solidFill>
                  <a:srgbClr val="FFFFFF"/>
                </a:solidFill>
                <a:latin typeface="ヒラギノ角ゴ6" panose="020B0600000000000000" pitchFamily="50" charset="-128"/>
                <a:ea typeface="ヒラギノ角ゴ6" panose="020B0600000000000000" pitchFamily="50" charset="-128"/>
              </a:rPr>
              <a:t>プロセッサ搭載</a:t>
            </a:r>
            <a:r>
              <a:rPr lang="en-US" altLang="ja-JP" sz="3600" kern="10" spc="0" dirty="0">
                <a:ln>
                  <a:noFill/>
                </a:ln>
                <a:solidFill>
                  <a:srgbClr val="FFFFFF"/>
                </a:solidFill>
                <a:effectLst/>
                <a:latin typeface="ヒラギノ角ゴ6" panose="020B0600000000000000" pitchFamily="50" charset="-128"/>
                <a:ea typeface="ヒラギノ角ゴ6" panose="020B0600000000000000" pitchFamily="50" charset="-128"/>
              </a:rPr>
              <a:t> </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sp>
        <p:nvSpPr>
          <p:cNvPr id="75" name="WordArt 36">
            <a:extLst>
              <a:ext uri="{FF2B5EF4-FFF2-40B4-BE49-F238E27FC236}">
                <a16:creationId xmlns:a16="http://schemas.microsoft.com/office/drawing/2014/main" id="{97F4C2E8-951A-4E07-96E2-5F00CAF125F4}"/>
              </a:ext>
            </a:extLst>
          </p:cNvPr>
          <p:cNvSpPr>
            <a:spLocks noChangeArrowheads="1" noChangeShapeType="1" noTextEdit="1"/>
          </p:cNvSpPr>
          <p:nvPr/>
        </p:nvSpPr>
        <p:spPr bwMode="auto">
          <a:xfrm>
            <a:off x="4299092" y="3986756"/>
            <a:ext cx="2376278"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i-FI" altLang="ja-JP" sz="3600" kern="10" spc="0" dirty="0">
                <a:ln>
                  <a:noFill/>
                </a:ln>
                <a:solidFill>
                  <a:srgbClr val="FFFFFF"/>
                </a:solidFill>
                <a:effectLst/>
                <a:latin typeface="ヒラギノ角ゴ6" panose="020B0600000000000000" pitchFamily="50" charset="-128"/>
                <a:ea typeface="ヒラギノ角ゴ6" panose="020B0600000000000000" pitchFamily="50" charset="-128"/>
              </a:rPr>
              <a:t>【2GPU】 NVIDIA RTX 6000Ada</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pic>
        <p:nvPicPr>
          <p:cNvPr id="76" name="Picture 2" descr="NVIDIA RTX A4000｜BOXX｜CAE、CAD、画像処理、動画編集用高速ワークステーション">
            <a:extLst>
              <a:ext uri="{FF2B5EF4-FFF2-40B4-BE49-F238E27FC236}">
                <a16:creationId xmlns:a16="http://schemas.microsoft.com/office/drawing/2014/main" id="{79E679AC-C613-443B-B21D-34A30FD0712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02324" y="4238202"/>
            <a:ext cx="8826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AutoShape 4">
            <a:extLst>
              <a:ext uri="{FF2B5EF4-FFF2-40B4-BE49-F238E27FC236}">
                <a16:creationId xmlns:a16="http://schemas.microsoft.com/office/drawing/2014/main" id="{11D84E5D-1883-4CCF-A2CE-43BBE9E5C4DF}"/>
              </a:ext>
            </a:extLst>
          </p:cNvPr>
          <p:cNvCxnSpPr>
            <a:cxnSpLocks noChangeShapeType="1"/>
          </p:cNvCxnSpPr>
          <p:nvPr/>
        </p:nvCxnSpPr>
        <p:spPr bwMode="auto">
          <a:xfrm>
            <a:off x="301934" y="9935354"/>
            <a:ext cx="67725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79" name="図 78">
            <a:extLst>
              <a:ext uri="{FF2B5EF4-FFF2-40B4-BE49-F238E27FC236}">
                <a16:creationId xmlns:a16="http://schemas.microsoft.com/office/drawing/2014/main" id="{2E823162-8889-46FF-89D2-1E21DA1C35A0}"/>
              </a:ext>
            </a:extLst>
          </p:cNvPr>
          <p:cNvPicPr>
            <a:picLocks noChangeAspect="1"/>
          </p:cNvPicPr>
          <p:nvPr/>
        </p:nvPicPr>
        <p:blipFill rotWithShape="1">
          <a:blip r:embed="rId6">
            <a:extLst>
              <a:ext uri="{28A0092B-C50C-407E-A947-70E740481C1C}">
                <a14:useLocalDpi xmlns:a14="http://schemas.microsoft.com/office/drawing/2010/main" val="0"/>
              </a:ext>
            </a:extLst>
          </a:blip>
          <a:srcRect l="12495" r="19435"/>
          <a:stretch/>
        </p:blipFill>
        <p:spPr>
          <a:xfrm>
            <a:off x="-1" y="-10039"/>
            <a:ext cx="7559675" cy="1735286"/>
          </a:xfrm>
          <a:prstGeom prst="rect">
            <a:avLst/>
          </a:prstGeom>
        </p:spPr>
      </p:pic>
      <p:sp>
        <p:nvSpPr>
          <p:cNvPr id="80" name="テキスト ボックス 79">
            <a:extLst>
              <a:ext uri="{FF2B5EF4-FFF2-40B4-BE49-F238E27FC236}">
                <a16:creationId xmlns:a16="http://schemas.microsoft.com/office/drawing/2014/main" id="{5BD36CBF-AD25-4117-82C1-AE610E5E4FED}"/>
              </a:ext>
            </a:extLst>
          </p:cNvPr>
          <p:cNvSpPr txBox="1"/>
          <p:nvPr/>
        </p:nvSpPr>
        <p:spPr>
          <a:xfrm>
            <a:off x="259234" y="282985"/>
            <a:ext cx="3239535" cy="254074"/>
          </a:xfrm>
          <a:custGeom>
            <a:avLst/>
            <a:gdLst/>
            <a:ahLst/>
            <a:cxnLst/>
            <a:rect l="l" t="t" r="r" b="b"/>
            <a:pathLst>
              <a:path w="6780540" h="531791">
                <a:moveTo>
                  <a:pt x="145982" y="246413"/>
                </a:moveTo>
                <a:cubicBezTo>
                  <a:pt x="142324" y="258487"/>
                  <a:pt x="136379" y="277603"/>
                  <a:pt x="128146" y="303763"/>
                </a:cubicBezTo>
                <a:lnTo>
                  <a:pt x="122933" y="320227"/>
                </a:lnTo>
                <a:lnTo>
                  <a:pt x="233790" y="320227"/>
                </a:lnTo>
                <a:lnTo>
                  <a:pt x="233241" y="246413"/>
                </a:lnTo>
                <a:close/>
                <a:moveTo>
                  <a:pt x="4559788" y="213485"/>
                </a:moveTo>
                <a:lnTo>
                  <a:pt x="4559788" y="350686"/>
                </a:lnTo>
                <a:lnTo>
                  <a:pt x="4628936" y="350686"/>
                </a:lnTo>
                <a:lnTo>
                  <a:pt x="4628936" y="213485"/>
                </a:lnTo>
                <a:close/>
                <a:moveTo>
                  <a:pt x="3805181" y="186868"/>
                </a:moveTo>
                <a:lnTo>
                  <a:pt x="3805182" y="186869"/>
                </a:lnTo>
                <a:lnTo>
                  <a:pt x="3805182" y="186868"/>
                </a:lnTo>
                <a:cubicBezTo>
                  <a:pt x="3810122" y="203149"/>
                  <a:pt x="3818537" y="215497"/>
                  <a:pt x="3830427" y="223912"/>
                </a:cubicBezTo>
                <a:cubicBezTo>
                  <a:pt x="3836281" y="228120"/>
                  <a:pt x="3845154" y="231047"/>
                  <a:pt x="3857044" y="232693"/>
                </a:cubicBezTo>
                <a:lnTo>
                  <a:pt x="3897107" y="234065"/>
                </a:lnTo>
                <a:lnTo>
                  <a:pt x="4118823" y="229400"/>
                </a:lnTo>
                <a:cubicBezTo>
                  <a:pt x="4129616" y="229034"/>
                  <a:pt x="4141781" y="228851"/>
                  <a:pt x="4155318" y="228851"/>
                </a:cubicBezTo>
                <a:lnTo>
                  <a:pt x="4155318" y="228851"/>
                </a:lnTo>
                <a:lnTo>
                  <a:pt x="4155319" y="228851"/>
                </a:lnTo>
                <a:cubicBezTo>
                  <a:pt x="4212029" y="228851"/>
                  <a:pt x="4248250" y="232693"/>
                  <a:pt x="4263983" y="240376"/>
                </a:cubicBezTo>
                <a:cubicBezTo>
                  <a:pt x="4274775" y="245864"/>
                  <a:pt x="4280081" y="252907"/>
                  <a:pt x="4279898" y="261505"/>
                </a:cubicBezTo>
                <a:cubicBezTo>
                  <a:pt x="4279532" y="276506"/>
                  <a:pt x="4267001" y="287573"/>
                  <a:pt x="4242305" y="294708"/>
                </a:cubicBezTo>
                <a:cubicBezTo>
                  <a:pt x="4222365" y="300562"/>
                  <a:pt x="4195473" y="303763"/>
                  <a:pt x="4161631" y="304312"/>
                </a:cubicBezTo>
                <a:cubicBezTo>
                  <a:pt x="4148642" y="304495"/>
                  <a:pt x="4111415" y="304769"/>
                  <a:pt x="4049949" y="305135"/>
                </a:cubicBezTo>
                <a:cubicBezTo>
                  <a:pt x="4002569" y="305135"/>
                  <a:pt x="3971928" y="305409"/>
                  <a:pt x="3958024" y="305958"/>
                </a:cubicBezTo>
                <a:cubicBezTo>
                  <a:pt x="3926560" y="307422"/>
                  <a:pt x="3908541" y="308519"/>
                  <a:pt x="3903967" y="309251"/>
                </a:cubicBezTo>
                <a:cubicBezTo>
                  <a:pt x="3899394" y="309983"/>
                  <a:pt x="3892900" y="312178"/>
                  <a:pt x="3884484" y="315837"/>
                </a:cubicBezTo>
                <a:cubicBezTo>
                  <a:pt x="3879362" y="318215"/>
                  <a:pt x="3874606" y="319404"/>
                  <a:pt x="3870216" y="319404"/>
                </a:cubicBezTo>
                <a:lnTo>
                  <a:pt x="3870215" y="319404"/>
                </a:lnTo>
                <a:lnTo>
                  <a:pt x="3870215" y="319404"/>
                </a:lnTo>
                <a:cubicBezTo>
                  <a:pt x="3849726" y="319404"/>
                  <a:pt x="3830701" y="302117"/>
                  <a:pt x="3813139" y="267542"/>
                </a:cubicBezTo>
                <a:cubicBezTo>
                  <a:pt x="3802895" y="247053"/>
                  <a:pt x="3797772" y="228028"/>
                  <a:pt x="3797772" y="210466"/>
                </a:cubicBezTo>
                <a:cubicBezTo>
                  <a:pt x="3797772" y="205893"/>
                  <a:pt x="3798138" y="201960"/>
                  <a:pt x="3798870" y="198667"/>
                </a:cubicBezTo>
                <a:cubicBezTo>
                  <a:pt x="3799419" y="196655"/>
                  <a:pt x="3801523" y="192722"/>
                  <a:pt x="3805181" y="186868"/>
                </a:cubicBezTo>
                <a:close/>
                <a:moveTo>
                  <a:pt x="2681232" y="186868"/>
                </a:moveTo>
                <a:lnTo>
                  <a:pt x="2681232" y="186869"/>
                </a:lnTo>
                <a:lnTo>
                  <a:pt x="2681233" y="186868"/>
                </a:lnTo>
                <a:cubicBezTo>
                  <a:pt x="2686172" y="203149"/>
                  <a:pt x="2694586" y="215497"/>
                  <a:pt x="2706477" y="223912"/>
                </a:cubicBezTo>
                <a:cubicBezTo>
                  <a:pt x="2712331" y="228120"/>
                  <a:pt x="2721203" y="231047"/>
                  <a:pt x="2733094" y="232693"/>
                </a:cubicBezTo>
                <a:lnTo>
                  <a:pt x="2773157" y="234065"/>
                </a:lnTo>
                <a:lnTo>
                  <a:pt x="2994873" y="229400"/>
                </a:lnTo>
                <a:cubicBezTo>
                  <a:pt x="3005666" y="229034"/>
                  <a:pt x="3017831" y="228851"/>
                  <a:pt x="3031368" y="228851"/>
                </a:cubicBezTo>
                <a:lnTo>
                  <a:pt x="3031368" y="228851"/>
                </a:lnTo>
                <a:lnTo>
                  <a:pt x="3031369" y="228851"/>
                </a:lnTo>
                <a:cubicBezTo>
                  <a:pt x="3088079" y="228851"/>
                  <a:pt x="3124300" y="232693"/>
                  <a:pt x="3140032" y="240376"/>
                </a:cubicBezTo>
                <a:cubicBezTo>
                  <a:pt x="3150826" y="245864"/>
                  <a:pt x="3156130" y="252907"/>
                  <a:pt x="3155948" y="261505"/>
                </a:cubicBezTo>
                <a:cubicBezTo>
                  <a:pt x="3155582" y="276506"/>
                  <a:pt x="3143051" y="287573"/>
                  <a:pt x="3118355" y="294708"/>
                </a:cubicBezTo>
                <a:cubicBezTo>
                  <a:pt x="3098415" y="300562"/>
                  <a:pt x="3071523" y="303763"/>
                  <a:pt x="3037681" y="304312"/>
                </a:cubicBezTo>
                <a:cubicBezTo>
                  <a:pt x="3024692" y="304495"/>
                  <a:pt x="2987465" y="304769"/>
                  <a:pt x="2925999" y="305135"/>
                </a:cubicBezTo>
                <a:cubicBezTo>
                  <a:pt x="2878619" y="305135"/>
                  <a:pt x="2847977" y="305409"/>
                  <a:pt x="2834074" y="305958"/>
                </a:cubicBezTo>
                <a:cubicBezTo>
                  <a:pt x="2802609" y="307422"/>
                  <a:pt x="2784590" y="308519"/>
                  <a:pt x="2780017" y="309251"/>
                </a:cubicBezTo>
                <a:cubicBezTo>
                  <a:pt x="2775444" y="309983"/>
                  <a:pt x="2768949" y="312178"/>
                  <a:pt x="2760534" y="315837"/>
                </a:cubicBezTo>
                <a:cubicBezTo>
                  <a:pt x="2755413" y="318215"/>
                  <a:pt x="2750656" y="319404"/>
                  <a:pt x="2746266" y="319404"/>
                </a:cubicBezTo>
                <a:lnTo>
                  <a:pt x="2746266" y="319404"/>
                </a:lnTo>
                <a:lnTo>
                  <a:pt x="2746265" y="319404"/>
                </a:lnTo>
                <a:cubicBezTo>
                  <a:pt x="2725776" y="319404"/>
                  <a:pt x="2706751" y="302117"/>
                  <a:pt x="2689189" y="267542"/>
                </a:cubicBezTo>
                <a:cubicBezTo>
                  <a:pt x="2678944" y="247053"/>
                  <a:pt x="2673822" y="228028"/>
                  <a:pt x="2673822" y="210466"/>
                </a:cubicBezTo>
                <a:cubicBezTo>
                  <a:pt x="2673822" y="205893"/>
                  <a:pt x="2674189" y="201960"/>
                  <a:pt x="2674920" y="198667"/>
                </a:cubicBezTo>
                <a:cubicBezTo>
                  <a:pt x="2675469" y="196655"/>
                  <a:pt x="2677572" y="192722"/>
                  <a:pt x="2681232" y="186868"/>
                </a:cubicBezTo>
                <a:close/>
                <a:moveTo>
                  <a:pt x="1243641" y="176715"/>
                </a:moveTo>
                <a:lnTo>
                  <a:pt x="1243641" y="333398"/>
                </a:lnTo>
                <a:lnTo>
                  <a:pt x="1315808" y="333398"/>
                </a:lnTo>
                <a:lnTo>
                  <a:pt x="1315808" y="176715"/>
                </a:lnTo>
                <a:close/>
                <a:moveTo>
                  <a:pt x="310075" y="166288"/>
                </a:moveTo>
                <a:lnTo>
                  <a:pt x="310898" y="235163"/>
                </a:lnTo>
                <a:lnTo>
                  <a:pt x="406114" y="235163"/>
                </a:lnTo>
                <a:lnTo>
                  <a:pt x="406114" y="166288"/>
                </a:lnTo>
                <a:close/>
                <a:moveTo>
                  <a:pt x="4484052" y="161623"/>
                </a:moveTo>
                <a:lnTo>
                  <a:pt x="4484053" y="161623"/>
                </a:lnTo>
                <a:lnTo>
                  <a:pt x="4484053" y="161623"/>
                </a:lnTo>
                <a:cubicBezTo>
                  <a:pt x="4506737" y="170770"/>
                  <a:pt x="4521463" y="177081"/>
                  <a:pt x="4528232" y="180557"/>
                </a:cubicBezTo>
                <a:cubicBezTo>
                  <a:pt x="4535000" y="183667"/>
                  <a:pt x="4548995" y="190892"/>
                  <a:pt x="4570215" y="202234"/>
                </a:cubicBezTo>
                <a:lnTo>
                  <a:pt x="4624820" y="202234"/>
                </a:lnTo>
                <a:cubicBezTo>
                  <a:pt x="4636711" y="189795"/>
                  <a:pt x="4649425" y="176898"/>
                  <a:pt x="4662962" y="163544"/>
                </a:cubicBezTo>
                <a:lnTo>
                  <a:pt x="4662962" y="163544"/>
                </a:lnTo>
                <a:lnTo>
                  <a:pt x="4662963" y="163544"/>
                </a:lnTo>
                <a:cubicBezTo>
                  <a:pt x="4679793" y="175617"/>
                  <a:pt x="4696623" y="188148"/>
                  <a:pt x="4713453" y="201137"/>
                </a:cubicBezTo>
                <a:cubicBezTo>
                  <a:pt x="4719855" y="206259"/>
                  <a:pt x="4723057" y="210649"/>
                  <a:pt x="4723057" y="214308"/>
                </a:cubicBezTo>
                <a:cubicBezTo>
                  <a:pt x="4723057" y="217601"/>
                  <a:pt x="4720678" y="220711"/>
                  <a:pt x="4715922" y="223638"/>
                </a:cubicBezTo>
                <a:cubicBezTo>
                  <a:pt x="4714459" y="224552"/>
                  <a:pt x="4710892" y="226290"/>
                  <a:pt x="4705221" y="228851"/>
                </a:cubicBezTo>
                <a:cubicBezTo>
                  <a:pt x="4705404" y="282451"/>
                  <a:pt x="4705861" y="329008"/>
                  <a:pt x="4706593" y="368522"/>
                </a:cubicBezTo>
                <a:lnTo>
                  <a:pt x="4706867" y="387181"/>
                </a:lnTo>
                <a:cubicBezTo>
                  <a:pt x="4706867" y="393218"/>
                  <a:pt x="4704581" y="397517"/>
                  <a:pt x="4700007" y="400078"/>
                </a:cubicBezTo>
                <a:cubicBezTo>
                  <a:pt x="4695617" y="402639"/>
                  <a:pt x="4685829" y="404560"/>
                  <a:pt x="4670646" y="405841"/>
                </a:cubicBezTo>
                <a:cubicBezTo>
                  <a:pt x="4662780" y="406572"/>
                  <a:pt x="4655737" y="406938"/>
                  <a:pt x="4649517" y="406938"/>
                </a:cubicBezTo>
                <a:lnTo>
                  <a:pt x="4649517" y="406938"/>
                </a:lnTo>
                <a:lnTo>
                  <a:pt x="4649516" y="406938"/>
                </a:lnTo>
                <a:cubicBezTo>
                  <a:pt x="4642382" y="406938"/>
                  <a:pt x="4637442" y="406481"/>
                  <a:pt x="4634698" y="405566"/>
                </a:cubicBezTo>
                <a:cubicBezTo>
                  <a:pt x="4631040" y="404286"/>
                  <a:pt x="4629119" y="400718"/>
                  <a:pt x="4628936" y="394864"/>
                </a:cubicBezTo>
                <a:lnTo>
                  <a:pt x="4628936" y="361936"/>
                </a:lnTo>
                <a:lnTo>
                  <a:pt x="4559788" y="361936"/>
                </a:lnTo>
                <a:lnTo>
                  <a:pt x="4559788" y="403097"/>
                </a:lnTo>
                <a:cubicBezTo>
                  <a:pt x="4559422" y="410048"/>
                  <a:pt x="4556404" y="414164"/>
                  <a:pt x="4550732" y="415445"/>
                </a:cubicBezTo>
                <a:cubicBezTo>
                  <a:pt x="4540122" y="417823"/>
                  <a:pt x="4524847" y="419012"/>
                  <a:pt x="4504907" y="419012"/>
                </a:cubicBezTo>
                <a:lnTo>
                  <a:pt x="4504907" y="419012"/>
                </a:lnTo>
                <a:lnTo>
                  <a:pt x="4504906" y="419012"/>
                </a:lnTo>
                <a:cubicBezTo>
                  <a:pt x="4494662" y="419012"/>
                  <a:pt x="4488442" y="417548"/>
                  <a:pt x="4486247" y="414621"/>
                </a:cubicBezTo>
                <a:cubicBezTo>
                  <a:pt x="4484784" y="412609"/>
                  <a:pt x="4484052" y="408768"/>
                  <a:pt x="4484052" y="403097"/>
                </a:cubicBezTo>
                <a:cubicBezTo>
                  <a:pt x="4486247" y="338521"/>
                  <a:pt x="4487345" y="291689"/>
                  <a:pt x="4487345" y="262603"/>
                </a:cubicBezTo>
                <a:cubicBezTo>
                  <a:pt x="4487345" y="226931"/>
                  <a:pt x="4486247" y="193271"/>
                  <a:pt x="4484052" y="161623"/>
                </a:cubicBezTo>
                <a:close/>
                <a:moveTo>
                  <a:pt x="3509102" y="144336"/>
                </a:moveTo>
                <a:lnTo>
                  <a:pt x="3509102" y="144336"/>
                </a:lnTo>
                <a:lnTo>
                  <a:pt x="3509103" y="144336"/>
                </a:lnTo>
                <a:cubicBezTo>
                  <a:pt x="3572215" y="167019"/>
                  <a:pt x="3624717" y="198850"/>
                  <a:pt x="3666609" y="239827"/>
                </a:cubicBezTo>
                <a:cubicBezTo>
                  <a:pt x="3688927" y="261597"/>
                  <a:pt x="3704202" y="281354"/>
                  <a:pt x="3712435" y="299098"/>
                </a:cubicBezTo>
                <a:cubicBezTo>
                  <a:pt x="3717923" y="311172"/>
                  <a:pt x="3720667" y="324801"/>
                  <a:pt x="3720667" y="339984"/>
                </a:cubicBezTo>
                <a:cubicBezTo>
                  <a:pt x="3720667" y="365961"/>
                  <a:pt x="3714447" y="386724"/>
                  <a:pt x="3702007" y="402273"/>
                </a:cubicBezTo>
                <a:cubicBezTo>
                  <a:pt x="3693592" y="412701"/>
                  <a:pt x="3683714" y="417914"/>
                  <a:pt x="3672372" y="417914"/>
                </a:cubicBezTo>
                <a:lnTo>
                  <a:pt x="3672371" y="417914"/>
                </a:lnTo>
                <a:lnTo>
                  <a:pt x="3672371" y="417914"/>
                </a:lnTo>
                <a:cubicBezTo>
                  <a:pt x="3663956" y="417914"/>
                  <a:pt x="3657553" y="415353"/>
                  <a:pt x="3653163" y="410231"/>
                </a:cubicBezTo>
                <a:cubicBezTo>
                  <a:pt x="3649504" y="405841"/>
                  <a:pt x="3645754" y="396602"/>
                  <a:pt x="3641912" y="382516"/>
                </a:cubicBezTo>
                <a:cubicBezTo>
                  <a:pt x="3629107" y="334953"/>
                  <a:pt x="3611179" y="291415"/>
                  <a:pt x="3588129" y="251901"/>
                </a:cubicBezTo>
                <a:cubicBezTo>
                  <a:pt x="3562885" y="208911"/>
                  <a:pt x="3535353" y="174520"/>
                  <a:pt x="3505535" y="148726"/>
                </a:cubicBezTo>
                <a:close/>
                <a:moveTo>
                  <a:pt x="3342814" y="140494"/>
                </a:moveTo>
                <a:lnTo>
                  <a:pt x="3342815" y="140494"/>
                </a:lnTo>
                <a:lnTo>
                  <a:pt x="3342815" y="140494"/>
                </a:lnTo>
                <a:cubicBezTo>
                  <a:pt x="3357633" y="140494"/>
                  <a:pt x="3372634" y="144153"/>
                  <a:pt x="3387817" y="151470"/>
                </a:cubicBezTo>
                <a:cubicBezTo>
                  <a:pt x="3408855" y="161531"/>
                  <a:pt x="3426965" y="173697"/>
                  <a:pt x="3442149" y="187966"/>
                </a:cubicBezTo>
                <a:cubicBezTo>
                  <a:pt x="3453674" y="198759"/>
                  <a:pt x="3459436" y="208454"/>
                  <a:pt x="3459436" y="217052"/>
                </a:cubicBezTo>
                <a:cubicBezTo>
                  <a:pt x="3459436" y="224552"/>
                  <a:pt x="3454862" y="232144"/>
                  <a:pt x="3445716" y="239827"/>
                </a:cubicBezTo>
                <a:cubicBezTo>
                  <a:pt x="3438947" y="245133"/>
                  <a:pt x="3431447" y="253090"/>
                  <a:pt x="3423215" y="263700"/>
                </a:cubicBezTo>
                <a:cubicBezTo>
                  <a:pt x="3402177" y="291141"/>
                  <a:pt x="3382787" y="313642"/>
                  <a:pt x="3365042" y="331203"/>
                </a:cubicBezTo>
                <a:cubicBezTo>
                  <a:pt x="3335589" y="360473"/>
                  <a:pt x="3301655" y="386724"/>
                  <a:pt x="3263239" y="409957"/>
                </a:cubicBezTo>
                <a:cubicBezTo>
                  <a:pt x="3239823" y="423677"/>
                  <a:pt x="3217231" y="434104"/>
                  <a:pt x="3195461" y="441238"/>
                </a:cubicBezTo>
                <a:lnTo>
                  <a:pt x="3195461" y="441238"/>
                </a:lnTo>
                <a:lnTo>
                  <a:pt x="3195460" y="441238"/>
                </a:lnTo>
                <a:lnTo>
                  <a:pt x="3194088" y="438769"/>
                </a:lnTo>
                <a:cubicBezTo>
                  <a:pt x="3220431" y="415902"/>
                  <a:pt x="3246225" y="387273"/>
                  <a:pt x="3271470" y="352881"/>
                </a:cubicBezTo>
                <a:cubicBezTo>
                  <a:pt x="3300739" y="313550"/>
                  <a:pt x="3324612" y="275134"/>
                  <a:pt x="3343089" y="237632"/>
                </a:cubicBezTo>
                <a:cubicBezTo>
                  <a:pt x="3354797" y="214034"/>
                  <a:pt x="3360650" y="196472"/>
                  <a:pt x="3360650" y="184947"/>
                </a:cubicBezTo>
                <a:cubicBezTo>
                  <a:pt x="3360650" y="176166"/>
                  <a:pt x="3356169" y="167751"/>
                  <a:pt x="3347205" y="159702"/>
                </a:cubicBezTo>
                <a:cubicBezTo>
                  <a:pt x="3342083" y="154946"/>
                  <a:pt x="3333576" y="150281"/>
                  <a:pt x="3321685" y="145708"/>
                </a:cubicBezTo>
                <a:cubicBezTo>
                  <a:pt x="3328820" y="142232"/>
                  <a:pt x="3335863" y="140494"/>
                  <a:pt x="3342814" y="140494"/>
                </a:cubicBezTo>
                <a:close/>
                <a:moveTo>
                  <a:pt x="147629" y="79577"/>
                </a:moveTo>
                <a:cubicBezTo>
                  <a:pt x="168301" y="85979"/>
                  <a:pt x="183667" y="91468"/>
                  <a:pt x="193728" y="96041"/>
                </a:cubicBezTo>
                <a:cubicBezTo>
                  <a:pt x="208546" y="102627"/>
                  <a:pt x="215955" y="111133"/>
                  <a:pt x="215955" y="121560"/>
                </a:cubicBezTo>
                <a:cubicBezTo>
                  <a:pt x="215955" y="131622"/>
                  <a:pt x="210833" y="140311"/>
                  <a:pt x="200589" y="147628"/>
                </a:cubicBezTo>
                <a:cubicBezTo>
                  <a:pt x="197113" y="150190"/>
                  <a:pt x="192265" y="152659"/>
                  <a:pt x="186045" y="155037"/>
                </a:cubicBezTo>
                <a:lnTo>
                  <a:pt x="374558" y="155037"/>
                </a:lnTo>
                <a:cubicBezTo>
                  <a:pt x="372180" y="152293"/>
                  <a:pt x="370899" y="150555"/>
                  <a:pt x="370716" y="149824"/>
                </a:cubicBezTo>
                <a:cubicBezTo>
                  <a:pt x="369985" y="148543"/>
                  <a:pt x="369253" y="145616"/>
                  <a:pt x="368521" y="141043"/>
                </a:cubicBezTo>
                <a:cubicBezTo>
                  <a:pt x="366509" y="126225"/>
                  <a:pt x="364131" y="113785"/>
                  <a:pt x="361387" y="103724"/>
                </a:cubicBezTo>
                <a:cubicBezTo>
                  <a:pt x="359558" y="97321"/>
                  <a:pt x="356539" y="89272"/>
                  <a:pt x="352332" y="79577"/>
                </a:cubicBezTo>
                <a:lnTo>
                  <a:pt x="343826" y="79577"/>
                </a:lnTo>
                <a:cubicBezTo>
                  <a:pt x="310349" y="112871"/>
                  <a:pt x="277330" y="137293"/>
                  <a:pt x="244767" y="152842"/>
                </a:cubicBezTo>
                <a:lnTo>
                  <a:pt x="244767" y="152842"/>
                </a:lnTo>
                <a:lnTo>
                  <a:pt x="244766" y="152842"/>
                </a:lnTo>
                <a:lnTo>
                  <a:pt x="241473" y="150921"/>
                </a:lnTo>
                <a:cubicBezTo>
                  <a:pt x="254462" y="130067"/>
                  <a:pt x="266352" y="106285"/>
                  <a:pt x="277145" y="79577"/>
                </a:cubicBezTo>
                <a:close/>
                <a:moveTo>
                  <a:pt x="3565354" y="66954"/>
                </a:moveTo>
                <a:lnTo>
                  <a:pt x="3565355" y="66955"/>
                </a:lnTo>
                <a:lnTo>
                  <a:pt x="3565355" y="66954"/>
                </a:lnTo>
                <a:cubicBezTo>
                  <a:pt x="3589502" y="70613"/>
                  <a:pt x="3610631" y="76192"/>
                  <a:pt x="3628742" y="83693"/>
                </a:cubicBezTo>
                <a:cubicBezTo>
                  <a:pt x="3642279" y="89181"/>
                  <a:pt x="3652066" y="94943"/>
                  <a:pt x="3658103" y="100980"/>
                </a:cubicBezTo>
                <a:cubicBezTo>
                  <a:pt x="3665054" y="107749"/>
                  <a:pt x="3668530" y="116072"/>
                  <a:pt x="3668530" y="125951"/>
                </a:cubicBezTo>
                <a:cubicBezTo>
                  <a:pt x="3668530" y="132170"/>
                  <a:pt x="3667158" y="137933"/>
                  <a:pt x="3664414" y="143238"/>
                </a:cubicBezTo>
                <a:cubicBezTo>
                  <a:pt x="3659292" y="152568"/>
                  <a:pt x="3652157" y="157232"/>
                  <a:pt x="3643011" y="157232"/>
                </a:cubicBezTo>
                <a:lnTo>
                  <a:pt x="3643010" y="157232"/>
                </a:lnTo>
                <a:lnTo>
                  <a:pt x="3643010" y="157232"/>
                </a:lnTo>
                <a:cubicBezTo>
                  <a:pt x="3636790" y="157232"/>
                  <a:pt x="3631027" y="152202"/>
                  <a:pt x="3625723" y="142140"/>
                </a:cubicBezTo>
                <a:cubicBezTo>
                  <a:pt x="3614015" y="119274"/>
                  <a:pt x="3601575" y="101529"/>
                  <a:pt x="3588404" y="88906"/>
                </a:cubicBezTo>
                <a:cubicBezTo>
                  <a:pt x="3581453" y="82321"/>
                  <a:pt x="3573221" y="76010"/>
                  <a:pt x="3563708" y="69973"/>
                </a:cubicBezTo>
                <a:close/>
                <a:moveTo>
                  <a:pt x="6053482" y="54332"/>
                </a:moveTo>
                <a:lnTo>
                  <a:pt x="6053482" y="282085"/>
                </a:lnTo>
                <a:lnTo>
                  <a:pt x="6077628" y="282085"/>
                </a:lnTo>
                <a:cubicBezTo>
                  <a:pt x="6146229" y="282085"/>
                  <a:pt x="6180530" y="243029"/>
                  <a:pt x="6180530" y="164916"/>
                </a:cubicBezTo>
                <a:cubicBezTo>
                  <a:pt x="6180530" y="125585"/>
                  <a:pt x="6170742" y="96773"/>
                  <a:pt x="6151168" y="78479"/>
                </a:cubicBezTo>
                <a:cubicBezTo>
                  <a:pt x="6133972" y="62381"/>
                  <a:pt x="6110557" y="54332"/>
                  <a:pt x="6080922" y="54332"/>
                </a:cubicBezTo>
                <a:close/>
                <a:moveTo>
                  <a:pt x="6309117" y="38691"/>
                </a:moveTo>
                <a:lnTo>
                  <a:pt x="6309118" y="38691"/>
                </a:lnTo>
                <a:lnTo>
                  <a:pt x="6514370" y="38691"/>
                </a:lnTo>
                <a:lnTo>
                  <a:pt x="6514370" y="54332"/>
                </a:lnTo>
                <a:cubicBezTo>
                  <a:pt x="6493516" y="55064"/>
                  <a:pt x="6479796" y="57350"/>
                  <a:pt x="6473210" y="61192"/>
                </a:cubicBezTo>
                <a:cubicBezTo>
                  <a:pt x="6468271" y="64119"/>
                  <a:pt x="6464612" y="68784"/>
                  <a:pt x="6462234" y="75186"/>
                </a:cubicBezTo>
                <a:cubicBezTo>
                  <a:pt x="6459672" y="81955"/>
                  <a:pt x="6458300" y="95675"/>
                  <a:pt x="6458118" y="116347"/>
                </a:cubicBezTo>
                <a:lnTo>
                  <a:pt x="6458118" y="318032"/>
                </a:lnTo>
                <a:cubicBezTo>
                  <a:pt x="6458118" y="367790"/>
                  <a:pt x="6469186" y="404926"/>
                  <a:pt x="6491321" y="429439"/>
                </a:cubicBezTo>
                <a:cubicBezTo>
                  <a:pt x="6501748" y="441055"/>
                  <a:pt x="6514074" y="449768"/>
                  <a:pt x="6528297" y="455576"/>
                </a:cubicBezTo>
                <a:lnTo>
                  <a:pt x="6576659" y="464288"/>
                </a:lnTo>
                <a:lnTo>
                  <a:pt x="6621661" y="455713"/>
                </a:lnTo>
                <a:cubicBezTo>
                  <a:pt x="6634924" y="449996"/>
                  <a:pt x="6646448" y="441421"/>
                  <a:pt x="6656236" y="429988"/>
                </a:cubicBezTo>
                <a:cubicBezTo>
                  <a:pt x="6679102" y="403462"/>
                  <a:pt x="6690536" y="363857"/>
                  <a:pt x="6690536" y="311172"/>
                </a:cubicBezTo>
                <a:lnTo>
                  <a:pt x="6690536" y="158879"/>
                </a:lnTo>
                <a:cubicBezTo>
                  <a:pt x="6690352" y="120829"/>
                  <a:pt x="6687608" y="96590"/>
                  <a:pt x="6682304" y="86162"/>
                </a:cubicBezTo>
                <a:cubicBezTo>
                  <a:pt x="6677181" y="73540"/>
                  <a:pt x="6668126" y="64942"/>
                  <a:pt x="6655138" y="60369"/>
                </a:cubicBezTo>
                <a:cubicBezTo>
                  <a:pt x="6646906" y="57625"/>
                  <a:pt x="6634740" y="55612"/>
                  <a:pt x="6618642" y="54332"/>
                </a:cubicBezTo>
                <a:lnTo>
                  <a:pt x="6618642" y="38691"/>
                </a:lnTo>
                <a:lnTo>
                  <a:pt x="6618643" y="38691"/>
                </a:lnTo>
                <a:lnTo>
                  <a:pt x="6780540" y="38691"/>
                </a:lnTo>
                <a:lnTo>
                  <a:pt x="6780540" y="54332"/>
                </a:lnTo>
                <a:cubicBezTo>
                  <a:pt x="6760784" y="56161"/>
                  <a:pt x="6746332" y="59911"/>
                  <a:pt x="6737185" y="65582"/>
                </a:cubicBezTo>
                <a:cubicBezTo>
                  <a:pt x="6728586" y="70887"/>
                  <a:pt x="6722642" y="78845"/>
                  <a:pt x="6719348" y="89455"/>
                </a:cubicBezTo>
                <a:cubicBezTo>
                  <a:pt x="6714958" y="104822"/>
                  <a:pt x="6712671" y="127963"/>
                  <a:pt x="6712488" y="158879"/>
                </a:cubicBezTo>
                <a:lnTo>
                  <a:pt x="6712488" y="308977"/>
                </a:lnTo>
                <a:cubicBezTo>
                  <a:pt x="6712488" y="372272"/>
                  <a:pt x="6697304" y="418737"/>
                  <a:pt x="6666938" y="448373"/>
                </a:cubicBezTo>
                <a:cubicBezTo>
                  <a:pt x="6638949" y="475813"/>
                  <a:pt x="6597697" y="489533"/>
                  <a:pt x="6543182" y="489533"/>
                </a:cubicBezTo>
                <a:cubicBezTo>
                  <a:pt x="6492692" y="489533"/>
                  <a:pt x="6451806" y="478831"/>
                  <a:pt x="6420524" y="457428"/>
                </a:cubicBezTo>
                <a:cubicBezTo>
                  <a:pt x="6383388" y="432183"/>
                  <a:pt x="6364820" y="392303"/>
                  <a:pt x="6364820" y="337789"/>
                </a:cubicBezTo>
                <a:lnTo>
                  <a:pt x="6364820" y="116347"/>
                </a:lnTo>
                <a:cubicBezTo>
                  <a:pt x="6364638" y="92748"/>
                  <a:pt x="6362626" y="77382"/>
                  <a:pt x="6358784" y="70247"/>
                </a:cubicBezTo>
                <a:cubicBezTo>
                  <a:pt x="6355674" y="64210"/>
                  <a:pt x="6350003" y="60003"/>
                  <a:pt x="6341770" y="57625"/>
                </a:cubicBezTo>
                <a:cubicBezTo>
                  <a:pt x="6335185" y="55978"/>
                  <a:pt x="6324300" y="54881"/>
                  <a:pt x="6309117" y="54332"/>
                </a:cubicBezTo>
                <a:close/>
                <a:moveTo>
                  <a:pt x="5904481" y="38691"/>
                </a:moveTo>
                <a:lnTo>
                  <a:pt x="5904482" y="38691"/>
                </a:lnTo>
                <a:lnTo>
                  <a:pt x="6098484" y="38691"/>
                </a:lnTo>
                <a:cubicBezTo>
                  <a:pt x="6146412" y="38691"/>
                  <a:pt x="6184738" y="44270"/>
                  <a:pt x="6213458" y="55429"/>
                </a:cubicBezTo>
                <a:cubicBezTo>
                  <a:pt x="6236874" y="64576"/>
                  <a:pt x="6254344" y="78296"/>
                  <a:pt x="6265870" y="96590"/>
                </a:cubicBezTo>
                <a:cubicBezTo>
                  <a:pt x="6275930" y="112871"/>
                  <a:pt x="6280962" y="134457"/>
                  <a:pt x="6280962" y="161349"/>
                </a:cubicBezTo>
                <a:cubicBezTo>
                  <a:pt x="6280962" y="212387"/>
                  <a:pt x="6263766" y="248425"/>
                  <a:pt x="6229374" y="269463"/>
                </a:cubicBezTo>
                <a:cubicBezTo>
                  <a:pt x="6198458" y="288305"/>
                  <a:pt x="6147876" y="297726"/>
                  <a:pt x="6077630" y="297726"/>
                </a:cubicBezTo>
                <a:lnTo>
                  <a:pt x="6077628" y="297726"/>
                </a:lnTo>
                <a:lnTo>
                  <a:pt x="6053482" y="297726"/>
                </a:lnTo>
                <a:lnTo>
                  <a:pt x="6053482" y="403920"/>
                </a:lnTo>
                <a:cubicBezTo>
                  <a:pt x="6053665" y="425689"/>
                  <a:pt x="6056044" y="440415"/>
                  <a:pt x="6060617" y="448098"/>
                </a:cubicBezTo>
                <a:cubicBezTo>
                  <a:pt x="6064824" y="454867"/>
                  <a:pt x="6071868" y="459349"/>
                  <a:pt x="6081746" y="461544"/>
                </a:cubicBezTo>
                <a:cubicBezTo>
                  <a:pt x="6088880" y="462825"/>
                  <a:pt x="6099856" y="463739"/>
                  <a:pt x="6114674" y="464288"/>
                </a:cubicBezTo>
                <a:lnTo>
                  <a:pt x="6114674" y="479929"/>
                </a:lnTo>
                <a:lnTo>
                  <a:pt x="6114673" y="479929"/>
                </a:lnTo>
                <a:lnTo>
                  <a:pt x="5900640" y="479929"/>
                </a:lnTo>
                <a:lnTo>
                  <a:pt x="5900640" y="464288"/>
                </a:lnTo>
                <a:cubicBezTo>
                  <a:pt x="5922592" y="463739"/>
                  <a:pt x="5937226" y="461270"/>
                  <a:pt x="5944544" y="456879"/>
                </a:cubicBezTo>
                <a:cubicBezTo>
                  <a:pt x="5950032" y="453587"/>
                  <a:pt x="5953965" y="448739"/>
                  <a:pt x="5956343" y="442336"/>
                </a:cubicBezTo>
                <a:cubicBezTo>
                  <a:pt x="5959087" y="435567"/>
                  <a:pt x="5960550" y="422762"/>
                  <a:pt x="5960734" y="403920"/>
                </a:cubicBezTo>
                <a:lnTo>
                  <a:pt x="5960734" y="116072"/>
                </a:lnTo>
                <a:cubicBezTo>
                  <a:pt x="5960550" y="92840"/>
                  <a:pt x="5958355" y="77473"/>
                  <a:pt x="5954148" y="69973"/>
                </a:cubicBezTo>
                <a:cubicBezTo>
                  <a:pt x="5950672" y="63753"/>
                  <a:pt x="5944544" y="59545"/>
                  <a:pt x="5935763" y="57350"/>
                </a:cubicBezTo>
                <a:cubicBezTo>
                  <a:pt x="5929543" y="55704"/>
                  <a:pt x="5919116" y="54698"/>
                  <a:pt x="5904481" y="54332"/>
                </a:cubicBezTo>
                <a:close/>
                <a:moveTo>
                  <a:pt x="623989" y="38691"/>
                </a:moveTo>
                <a:lnTo>
                  <a:pt x="623990" y="38691"/>
                </a:lnTo>
                <a:lnTo>
                  <a:pt x="879183" y="38691"/>
                </a:lnTo>
                <a:lnTo>
                  <a:pt x="879184" y="38691"/>
                </a:lnTo>
                <a:lnTo>
                  <a:pt x="879184" y="120737"/>
                </a:lnTo>
                <a:lnTo>
                  <a:pt x="879183" y="120737"/>
                </a:lnTo>
                <a:lnTo>
                  <a:pt x="637985" y="120737"/>
                </a:lnTo>
                <a:lnTo>
                  <a:pt x="626186" y="262876"/>
                </a:lnTo>
                <a:lnTo>
                  <a:pt x="663229" y="233516"/>
                </a:lnTo>
                <a:cubicBezTo>
                  <a:pt x="690669" y="216503"/>
                  <a:pt x="721859" y="207997"/>
                  <a:pt x="756800" y="207997"/>
                </a:cubicBezTo>
                <a:lnTo>
                  <a:pt x="756801" y="207997"/>
                </a:lnTo>
                <a:lnTo>
                  <a:pt x="756801" y="207997"/>
                </a:lnTo>
                <a:cubicBezTo>
                  <a:pt x="793205" y="207997"/>
                  <a:pt x="823938" y="215863"/>
                  <a:pt x="849000" y="231595"/>
                </a:cubicBezTo>
                <a:cubicBezTo>
                  <a:pt x="866196" y="242206"/>
                  <a:pt x="879550" y="256292"/>
                  <a:pt x="889063" y="273853"/>
                </a:cubicBezTo>
                <a:cubicBezTo>
                  <a:pt x="899307" y="292513"/>
                  <a:pt x="904429" y="314373"/>
                  <a:pt x="904429" y="339435"/>
                </a:cubicBezTo>
                <a:cubicBezTo>
                  <a:pt x="904429" y="377303"/>
                  <a:pt x="894093" y="408859"/>
                  <a:pt x="873422" y="434104"/>
                </a:cubicBezTo>
                <a:cubicBezTo>
                  <a:pt x="854945" y="456422"/>
                  <a:pt x="829883" y="472154"/>
                  <a:pt x="798236" y="481301"/>
                </a:cubicBezTo>
                <a:cubicBezTo>
                  <a:pt x="778845" y="486789"/>
                  <a:pt x="757350" y="489533"/>
                  <a:pt x="733751" y="489533"/>
                </a:cubicBezTo>
                <a:lnTo>
                  <a:pt x="733751" y="489533"/>
                </a:lnTo>
                <a:lnTo>
                  <a:pt x="733750" y="489533"/>
                </a:lnTo>
                <a:cubicBezTo>
                  <a:pt x="690578" y="489533"/>
                  <a:pt x="654265" y="480569"/>
                  <a:pt x="624813" y="462642"/>
                </a:cubicBezTo>
                <a:cubicBezTo>
                  <a:pt x="612739" y="455324"/>
                  <a:pt x="603226" y="446452"/>
                  <a:pt x="596275" y="436025"/>
                </a:cubicBezTo>
                <a:cubicBezTo>
                  <a:pt x="587860" y="423951"/>
                  <a:pt x="583652" y="410963"/>
                  <a:pt x="583652" y="397060"/>
                </a:cubicBezTo>
                <a:cubicBezTo>
                  <a:pt x="583652" y="384803"/>
                  <a:pt x="587128" y="375291"/>
                  <a:pt x="594080" y="368522"/>
                </a:cubicBezTo>
                <a:cubicBezTo>
                  <a:pt x="602678" y="359924"/>
                  <a:pt x="615940" y="355625"/>
                  <a:pt x="633868" y="355625"/>
                </a:cubicBezTo>
                <a:lnTo>
                  <a:pt x="633869" y="355625"/>
                </a:lnTo>
                <a:lnTo>
                  <a:pt x="633869" y="355625"/>
                </a:lnTo>
                <a:cubicBezTo>
                  <a:pt x="655455" y="355625"/>
                  <a:pt x="668901" y="361936"/>
                  <a:pt x="674206" y="374559"/>
                </a:cubicBezTo>
                <a:cubicBezTo>
                  <a:pt x="675304" y="377120"/>
                  <a:pt x="675944" y="380138"/>
                  <a:pt x="676127" y="383614"/>
                </a:cubicBezTo>
                <a:cubicBezTo>
                  <a:pt x="676310" y="384346"/>
                  <a:pt x="676584" y="390474"/>
                  <a:pt x="676950" y="401999"/>
                </a:cubicBezTo>
                <a:cubicBezTo>
                  <a:pt x="677133" y="412609"/>
                  <a:pt x="679054" y="423494"/>
                  <a:pt x="682713" y="434653"/>
                </a:cubicBezTo>
                <a:cubicBezTo>
                  <a:pt x="686920" y="447916"/>
                  <a:pt x="693734" y="457863"/>
                  <a:pt x="703155" y="464494"/>
                </a:cubicBezTo>
                <a:lnTo>
                  <a:pt x="739239" y="474441"/>
                </a:lnTo>
                <a:lnTo>
                  <a:pt x="770246" y="466552"/>
                </a:lnTo>
                <a:cubicBezTo>
                  <a:pt x="779026" y="461293"/>
                  <a:pt x="786252" y="453404"/>
                  <a:pt x="791923" y="442885"/>
                </a:cubicBezTo>
                <a:cubicBezTo>
                  <a:pt x="804363" y="420201"/>
                  <a:pt x="810583" y="389559"/>
                  <a:pt x="810583" y="350960"/>
                </a:cubicBezTo>
                <a:cubicBezTo>
                  <a:pt x="810583" y="310166"/>
                  <a:pt x="802351" y="280073"/>
                  <a:pt x="785887" y="260682"/>
                </a:cubicBezTo>
                <a:cubicBezTo>
                  <a:pt x="778386" y="251901"/>
                  <a:pt x="769514" y="245316"/>
                  <a:pt x="759270" y="240925"/>
                </a:cubicBezTo>
                <a:lnTo>
                  <a:pt x="724421" y="234340"/>
                </a:lnTo>
                <a:lnTo>
                  <a:pt x="687240" y="241405"/>
                </a:lnTo>
                <a:cubicBezTo>
                  <a:pt x="675075" y="246116"/>
                  <a:pt x="663139" y="253182"/>
                  <a:pt x="651431" y="262603"/>
                </a:cubicBezTo>
                <a:cubicBezTo>
                  <a:pt x="641735" y="270286"/>
                  <a:pt x="632040" y="281079"/>
                  <a:pt x="622344" y="294982"/>
                </a:cubicBezTo>
                <a:lnTo>
                  <a:pt x="622344" y="294982"/>
                </a:lnTo>
                <a:lnTo>
                  <a:pt x="622343" y="294982"/>
                </a:lnTo>
                <a:lnTo>
                  <a:pt x="603135" y="289494"/>
                </a:lnTo>
                <a:close/>
                <a:moveTo>
                  <a:pt x="4946419" y="36221"/>
                </a:moveTo>
                <a:lnTo>
                  <a:pt x="4946420" y="36222"/>
                </a:lnTo>
                <a:lnTo>
                  <a:pt x="4946420" y="36221"/>
                </a:lnTo>
                <a:cubicBezTo>
                  <a:pt x="4967823" y="38965"/>
                  <a:pt x="4988952" y="48935"/>
                  <a:pt x="5009807" y="66131"/>
                </a:cubicBezTo>
                <a:cubicBezTo>
                  <a:pt x="5038710" y="89730"/>
                  <a:pt x="5053162" y="114243"/>
                  <a:pt x="5053162" y="139671"/>
                </a:cubicBezTo>
                <a:cubicBezTo>
                  <a:pt x="5053162" y="144244"/>
                  <a:pt x="5052705" y="148635"/>
                  <a:pt x="5051790" y="152842"/>
                </a:cubicBezTo>
                <a:cubicBezTo>
                  <a:pt x="5050693" y="159062"/>
                  <a:pt x="5047034" y="168026"/>
                  <a:pt x="5040814" y="179733"/>
                </a:cubicBezTo>
                <a:cubicBezTo>
                  <a:pt x="5015204" y="228577"/>
                  <a:pt x="5002398" y="273122"/>
                  <a:pt x="5002398" y="313367"/>
                </a:cubicBezTo>
                <a:lnTo>
                  <a:pt x="5014746" y="372088"/>
                </a:lnTo>
                <a:lnTo>
                  <a:pt x="5023526" y="353155"/>
                </a:lnTo>
                <a:cubicBezTo>
                  <a:pt x="5027825" y="343826"/>
                  <a:pt x="5033496" y="331478"/>
                  <a:pt x="5040539" y="316111"/>
                </a:cubicBezTo>
                <a:cubicBezTo>
                  <a:pt x="5044380" y="307879"/>
                  <a:pt x="5055997" y="283549"/>
                  <a:pt x="5075388" y="243120"/>
                </a:cubicBezTo>
                <a:lnTo>
                  <a:pt x="5075389" y="243121"/>
                </a:lnTo>
                <a:lnTo>
                  <a:pt x="5075389" y="243120"/>
                </a:lnTo>
                <a:lnTo>
                  <a:pt x="5080328" y="244218"/>
                </a:lnTo>
                <a:cubicBezTo>
                  <a:pt x="5062949" y="327819"/>
                  <a:pt x="5054260" y="378126"/>
                  <a:pt x="5054260" y="395139"/>
                </a:cubicBezTo>
                <a:cubicBezTo>
                  <a:pt x="5054260" y="400444"/>
                  <a:pt x="5056272" y="414073"/>
                  <a:pt x="5060297" y="436025"/>
                </a:cubicBezTo>
                <a:cubicBezTo>
                  <a:pt x="5061029" y="440232"/>
                  <a:pt x="5061394" y="444806"/>
                  <a:pt x="5061394" y="449745"/>
                </a:cubicBezTo>
                <a:cubicBezTo>
                  <a:pt x="5061394" y="459623"/>
                  <a:pt x="5059108" y="467947"/>
                  <a:pt x="5054534" y="474715"/>
                </a:cubicBezTo>
                <a:cubicBezTo>
                  <a:pt x="5047400" y="484777"/>
                  <a:pt x="5036881" y="489808"/>
                  <a:pt x="5022978" y="489808"/>
                </a:cubicBezTo>
                <a:lnTo>
                  <a:pt x="5022978" y="489807"/>
                </a:lnTo>
                <a:lnTo>
                  <a:pt x="5022977" y="489808"/>
                </a:lnTo>
                <a:cubicBezTo>
                  <a:pt x="5008708" y="489808"/>
                  <a:pt x="4996269" y="483222"/>
                  <a:pt x="4985658" y="470051"/>
                </a:cubicBezTo>
                <a:cubicBezTo>
                  <a:pt x="4973768" y="455050"/>
                  <a:pt x="4964438" y="434287"/>
                  <a:pt x="4957669" y="407761"/>
                </a:cubicBezTo>
                <a:cubicBezTo>
                  <a:pt x="4949986" y="377394"/>
                  <a:pt x="4946145" y="345015"/>
                  <a:pt x="4946145" y="310623"/>
                </a:cubicBezTo>
                <a:cubicBezTo>
                  <a:pt x="4946145" y="277878"/>
                  <a:pt x="4950261" y="237083"/>
                  <a:pt x="4958493" y="188240"/>
                </a:cubicBezTo>
                <a:cubicBezTo>
                  <a:pt x="4965261" y="148177"/>
                  <a:pt x="4968920" y="123847"/>
                  <a:pt x="4969469" y="115249"/>
                </a:cubicBezTo>
                <a:cubicBezTo>
                  <a:pt x="4970018" y="108846"/>
                  <a:pt x="4970292" y="103084"/>
                  <a:pt x="4970292" y="97962"/>
                </a:cubicBezTo>
                <a:cubicBezTo>
                  <a:pt x="4970292" y="83510"/>
                  <a:pt x="4967457" y="70613"/>
                  <a:pt x="4961785" y="59271"/>
                </a:cubicBezTo>
                <a:cubicBezTo>
                  <a:pt x="4959041" y="53966"/>
                  <a:pt x="4953919" y="46283"/>
                  <a:pt x="4946419" y="36221"/>
                </a:cubicBezTo>
                <a:close/>
                <a:moveTo>
                  <a:pt x="5677230" y="30733"/>
                </a:moveTo>
                <a:lnTo>
                  <a:pt x="5677231" y="30733"/>
                </a:lnTo>
                <a:lnTo>
                  <a:pt x="5677231" y="30733"/>
                </a:lnTo>
                <a:cubicBezTo>
                  <a:pt x="5706134" y="30733"/>
                  <a:pt x="5738972" y="35672"/>
                  <a:pt x="5775741" y="45551"/>
                </a:cubicBezTo>
                <a:lnTo>
                  <a:pt x="5805650" y="49941"/>
                </a:lnTo>
                <a:lnTo>
                  <a:pt x="5839676" y="43630"/>
                </a:lnTo>
                <a:lnTo>
                  <a:pt x="5839676" y="43630"/>
                </a:lnTo>
                <a:lnTo>
                  <a:pt x="5839677" y="43630"/>
                </a:lnTo>
                <a:lnTo>
                  <a:pt x="5839677" y="194826"/>
                </a:lnTo>
                <a:lnTo>
                  <a:pt x="5819371" y="195374"/>
                </a:lnTo>
                <a:lnTo>
                  <a:pt x="5819371" y="195374"/>
                </a:lnTo>
                <a:lnTo>
                  <a:pt x="5819370" y="195374"/>
                </a:lnTo>
                <a:cubicBezTo>
                  <a:pt x="5815711" y="173056"/>
                  <a:pt x="5810864" y="154763"/>
                  <a:pt x="5804827" y="140494"/>
                </a:cubicBezTo>
                <a:cubicBezTo>
                  <a:pt x="5793302" y="112871"/>
                  <a:pt x="5777661" y="91010"/>
                  <a:pt x="5757904" y="74912"/>
                </a:cubicBezTo>
                <a:cubicBezTo>
                  <a:pt x="5746836" y="65948"/>
                  <a:pt x="5735174" y="59225"/>
                  <a:pt x="5722918" y="54743"/>
                </a:cubicBezTo>
                <a:lnTo>
                  <a:pt x="5684365" y="48021"/>
                </a:lnTo>
                <a:lnTo>
                  <a:pt x="5648487" y="54126"/>
                </a:lnTo>
                <a:cubicBezTo>
                  <a:pt x="5637557" y="58196"/>
                  <a:pt x="5627656" y="64302"/>
                  <a:pt x="5618784" y="72442"/>
                </a:cubicBezTo>
                <a:cubicBezTo>
                  <a:pt x="5582928" y="105553"/>
                  <a:pt x="5565001" y="166105"/>
                  <a:pt x="5565001" y="254096"/>
                </a:cubicBezTo>
                <a:cubicBezTo>
                  <a:pt x="5565001" y="327087"/>
                  <a:pt x="5578903" y="382151"/>
                  <a:pt x="5606710" y="419286"/>
                </a:cubicBezTo>
                <a:cubicBezTo>
                  <a:pt x="5621161" y="438677"/>
                  <a:pt x="5639364" y="452032"/>
                  <a:pt x="5661316" y="459349"/>
                </a:cubicBezTo>
                <a:cubicBezTo>
                  <a:pt x="5674670" y="463739"/>
                  <a:pt x="5688482" y="465935"/>
                  <a:pt x="5702750" y="465935"/>
                </a:cubicBezTo>
                <a:cubicBezTo>
                  <a:pt x="5737690" y="465935"/>
                  <a:pt x="5769154" y="453129"/>
                  <a:pt x="5797144" y="427518"/>
                </a:cubicBezTo>
                <a:cubicBezTo>
                  <a:pt x="5807936" y="417640"/>
                  <a:pt x="5817632" y="406298"/>
                  <a:pt x="5826230" y="393492"/>
                </a:cubicBezTo>
                <a:cubicBezTo>
                  <a:pt x="5831900" y="385078"/>
                  <a:pt x="5838030" y="373644"/>
                  <a:pt x="5844615" y="359192"/>
                </a:cubicBezTo>
                <a:lnTo>
                  <a:pt x="5844616" y="359193"/>
                </a:lnTo>
                <a:lnTo>
                  <a:pt x="5844616" y="359192"/>
                </a:lnTo>
                <a:lnTo>
                  <a:pt x="5859982" y="367424"/>
                </a:lnTo>
                <a:cubicBezTo>
                  <a:pt x="5850470" y="391572"/>
                  <a:pt x="5839310" y="411420"/>
                  <a:pt x="5826506" y="426970"/>
                </a:cubicBezTo>
                <a:cubicBezTo>
                  <a:pt x="5791564" y="469410"/>
                  <a:pt x="5744276" y="490631"/>
                  <a:pt x="5684640" y="490631"/>
                </a:cubicBezTo>
                <a:lnTo>
                  <a:pt x="5684640" y="490631"/>
                </a:lnTo>
                <a:lnTo>
                  <a:pt x="5684639" y="490631"/>
                </a:lnTo>
                <a:cubicBezTo>
                  <a:pt x="5622807" y="490631"/>
                  <a:pt x="5572957" y="475630"/>
                  <a:pt x="5535090" y="445629"/>
                </a:cubicBezTo>
                <a:cubicBezTo>
                  <a:pt x="5486063" y="406664"/>
                  <a:pt x="5461550" y="346387"/>
                  <a:pt x="5461550" y="264798"/>
                </a:cubicBezTo>
                <a:cubicBezTo>
                  <a:pt x="5461550" y="201503"/>
                  <a:pt x="5476276" y="149824"/>
                  <a:pt x="5505729" y="109761"/>
                </a:cubicBezTo>
                <a:cubicBezTo>
                  <a:pt x="5527864" y="79760"/>
                  <a:pt x="5557317" y="58082"/>
                  <a:pt x="5594086" y="44728"/>
                </a:cubicBezTo>
                <a:cubicBezTo>
                  <a:pt x="5619697" y="35398"/>
                  <a:pt x="5647412" y="30733"/>
                  <a:pt x="5677230" y="30733"/>
                </a:cubicBezTo>
                <a:close/>
                <a:moveTo>
                  <a:pt x="3615021" y="28538"/>
                </a:moveTo>
                <a:lnTo>
                  <a:pt x="3615022" y="28538"/>
                </a:lnTo>
                <a:lnTo>
                  <a:pt x="3615022" y="28538"/>
                </a:lnTo>
                <a:cubicBezTo>
                  <a:pt x="3642279" y="29087"/>
                  <a:pt x="3665969" y="33294"/>
                  <a:pt x="3686092" y="41161"/>
                </a:cubicBezTo>
                <a:cubicBezTo>
                  <a:pt x="3702007" y="47563"/>
                  <a:pt x="3711794" y="55338"/>
                  <a:pt x="3715453" y="64485"/>
                </a:cubicBezTo>
                <a:cubicBezTo>
                  <a:pt x="3717465" y="69424"/>
                  <a:pt x="3718471" y="74638"/>
                  <a:pt x="3718471" y="80126"/>
                </a:cubicBezTo>
                <a:cubicBezTo>
                  <a:pt x="3718471" y="89455"/>
                  <a:pt x="3715636" y="97230"/>
                  <a:pt x="3709965" y="103450"/>
                </a:cubicBezTo>
                <a:cubicBezTo>
                  <a:pt x="3705940" y="107840"/>
                  <a:pt x="3701642" y="110035"/>
                  <a:pt x="3697068" y="110035"/>
                </a:cubicBezTo>
                <a:lnTo>
                  <a:pt x="3697068" y="110035"/>
                </a:lnTo>
                <a:lnTo>
                  <a:pt x="3697067" y="110035"/>
                </a:lnTo>
                <a:cubicBezTo>
                  <a:pt x="3691762" y="110035"/>
                  <a:pt x="3686914" y="106194"/>
                  <a:pt x="3682524" y="98510"/>
                </a:cubicBezTo>
                <a:cubicBezTo>
                  <a:pt x="3664779" y="68326"/>
                  <a:pt x="3641912" y="45825"/>
                  <a:pt x="3613923" y="31008"/>
                </a:cubicBezTo>
                <a:close/>
                <a:moveTo>
                  <a:pt x="5221095" y="24148"/>
                </a:moveTo>
                <a:lnTo>
                  <a:pt x="5221096" y="24148"/>
                </a:lnTo>
                <a:lnTo>
                  <a:pt x="5221096" y="24148"/>
                </a:lnTo>
                <a:cubicBezTo>
                  <a:pt x="5234633" y="24148"/>
                  <a:pt x="5248262" y="25520"/>
                  <a:pt x="5261982" y="28264"/>
                </a:cubicBezTo>
                <a:cubicBezTo>
                  <a:pt x="5301679" y="36313"/>
                  <a:pt x="5321527" y="50490"/>
                  <a:pt x="5321527" y="70796"/>
                </a:cubicBezTo>
                <a:cubicBezTo>
                  <a:pt x="5321527" y="75735"/>
                  <a:pt x="5319515" y="83418"/>
                  <a:pt x="5315490" y="93846"/>
                </a:cubicBezTo>
                <a:cubicBezTo>
                  <a:pt x="5313661" y="98511"/>
                  <a:pt x="5312129" y="105142"/>
                  <a:pt x="5310894" y="113740"/>
                </a:cubicBezTo>
                <a:lnTo>
                  <a:pt x="5308082" y="145433"/>
                </a:lnTo>
                <a:lnTo>
                  <a:pt x="5334423" y="132811"/>
                </a:lnTo>
                <a:cubicBezTo>
                  <a:pt x="5340826" y="128603"/>
                  <a:pt x="5346680" y="124213"/>
                  <a:pt x="5351985" y="119639"/>
                </a:cubicBezTo>
                <a:cubicBezTo>
                  <a:pt x="5354729" y="117078"/>
                  <a:pt x="5358662" y="115798"/>
                  <a:pt x="5363784" y="115798"/>
                </a:cubicBezTo>
                <a:lnTo>
                  <a:pt x="5363785" y="115798"/>
                </a:lnTo>
                <a:lnTo>
                  <a:pt x="5363785" y="115798"/>
                </a:lnTo>
                <a:cubicBezTo>
                  <a:pt x="5371834" y="115798"/>
                  <a:pt x="5380524" y="117993"/>
                  <a:pt x="5389853" y="122383"/>
                </a:cubicBezTo>
                <a:cubicBezTo>
                  <a:pt x="5406317" y="129884"/>
                  <a:pt x="5414550" y="139396"/>
                  <a:pt x="5414550" y="150921"/>
                </a:cubicBezTo>
                <a:cubicBezTo>
                  <a:pt x="5414550" y="158422"/>
                  <a:pt x="5411714" y="164641"/>
                  <a:pt x="5406043" y="169581"/>
                </a:cubicBezTo>
                <a:cubicBezTo>
                  <a:pt x="5396897" y="177447"/>
                  <a:pt x="5380066" y="185221"/>
                  <a:pt x="5355553" y="192905"/>
                </a:cubicBezTo>
                <a:cubicBezTo>
                  <a:pt x="5339638" y="197844"/>
                  <a:pt x="5324271" y="201777"/>
                  <a:pt x="5309454" y="204704"/>
                </a:cubicBezTo>
                <a:cubicBezTo>
                  <a:pt x="5309454" y="220071"/>
                  <a:pt x="5309911" y="254554"/>
                  <a:pt x="5310826" y="308154"/>
                </a:cubicBezTo>
                <a:cubicBezTo>
                  <a:pt x="5310826" y="309617"/>
                  <a:pt x="5310826" y="311538"/>
                  <a:pt x="5310826" y="313916"/>
                </a:cubicBezTo>
                <a:cubicBezTo>
                  <a:pt x="5310826" y="389468"/>
                  <a:pt x="5285398" y="445903"/>
                  <a:pt x="5234542" y="483222"/>
                </a:cubicBezTo>
                <a:cubicBezTo>
                  <a:pt x="5212955" y="499137"/>
                  <a:pt x="5180850" y="513681"/>
                  <a:pt x="5138227" y="526852"/>
                </a:cubicBezTo>
                <a:lnTo>
                  <a:pt x="5138227" y="526851"/>
                </a:lnTo>
                <a:lnTo>
                  <a:pt x="5138226" y="526852"/>
                </a:lnTo>
                <a:lnTo>
                  <a:pt x="5135207" y="522736"/>
                </a:lnTo>
                <a:cubicBezTo>
                  <a:pt x="5153867" y="509747"/>
                  <a:pt x="5168776" y="496485"/>
                  <a:pt x="5179935" y="482948"/>
                </a:cubicBezTo>
                <a:cubicBezTo>
                  <a:pt x="5205180" y="452946"/>
                  <a:pt x="5221827" y="413432"/>
                  <a:pt x="5229876" y="364406"/>
                </a:cubicBezTo>
                <a:cubicBezTo>
                  <a:pt x="5235913" y="327636"/>
                  <a:pt x="5238931" y="287025"/>
                  <a:pt x="5238931" y="242572"/>
                </a:cubicBezTo>
                <a:lnTo>
                  <a:pt x="5238383" y="215955"/>
                </a:lnTo>
                <a:lnTo>
                  <a:pt x="5190363" y="220894"/>
                </a:lnTo>
                <a:lnTo>
                  <a:pt x="5190363" y="220894"/>
                </a:lnTo>
                <a:lnTo>
                  <a:pt x="5190362" y="220894"/>
                </a:lnTo>
                <a:cubicBezTo>
                  <a:pt x="5164385" y="220894"/>
                  <a:pt x="5141793" y="213393"/>
                  <a:pt x="5122585" y="198393"/>
                </a:cubicBezTo>
                <a:cubicBezTo>
                  <a:pt x="5111426" y="189612"/>
                  <a:pt x="5100267" y="176898"/>
                  <a:pt x="5089108" y="160251"/>
                </a:cubicBezTo>
                <a:lnTo>
                  <a:pt x="5092950" y="157507"/>
                </a:lnTo>
                <a:lnTo>
                  <a:pt x="5092950" y="157507"/>
                </a:lnTo>
                <a:lnTo>
                  <a:pt x="5092951" y="157507"/>
                </a:lnTo>
                <a:cubicBezTo>
                  <a:pt x="5102098" y="164733"/>
                  <a:pt x="5112090" y="170152"/>
                  <a:pt x="5122929" y="173765"/>
                </a:cubicBezTo>
                <a:lnTo>
                  <a:pt x="5157983" y="179184"/>
                </a:lnTo>
                <a:lnTo>
                  <a:pt x="5237285" y="167385"/>
                </a:lnTo>
                <a:cubicBezTo>
                  <a:pt x="5235090" y="118542"/>
                  <a:pt x="5231888" y="88541"/>
                  <a:pt x="5227681" y="77382"/>
                </a:cubicBezTo>
                <a:cubicBezTo>
                  <a:pt x="5223290" y="64576"/>
                  <a:pt x="5215516" y="55246"/>
                  <a:pt x="5204357" y="49393"/>
                </a:cubicBezTo>
                <a:cubicBezTo>
                  <a:pt x="5196857" y="45734"/>
                  <a:pt x="5185606" y="41984"/>
                  <a:pt x="5170605" y="38142"/>
                </a:cubicBezTo>
                <a:cubicBezTo>
                  <a:pt x="5178837" y="31556"/>
                  <a:pt x="5187253" y="27532"/>
                  <a:pt x="5195850" y="26068"/>
                </a:cubicBezTo>
                <a:cubicBezTo>
                  <a:pt x="5203168" y="24788"/>
                  <a:pt x="5211582" y="24148"/>
                  <a:pt x="5221095" y="24148"/>
                </a:cubicBezTo>
                <a:close/>
                <a:moveTo>
                  <a:pt x="2373627" y="23324"/>
                </a:moveTo>
                <a:lnTo>
                  <a:pt x="2373628" y="23324"/>
                </a:lnTo>
                <a:lnTo>
                  <a:pt x="2373628" y="23324"/>
                </a:lnTo>
                <a:cubicBezTo>
                  <a:pt x="2386068" y="23324"/>
                  <a:pt x="2400245" y="25154"/>
                  <a:pt x="2416160" y="28812"/>
                </a:cubicBezTo>
                <a:cubicBezTo>
                  <a:pt x="2462443" y="39788"/>
                  <a:pt x="2485584" y="55338"/>
                  <a:pt x="2485584" y="75461"/>
                </a:cubicBezTo>
                <a:cubicBezTo>
                  <a:pt x="2485584" y="80217"/>
                  <a:pt x="2484212" y="85797"/>
                  <a:pt x="2481468" y="92199"/>
                </a:cubicBezTo>
                <a:cubicBezTo>
                  <a:pt x="2475797" y="106468"/>
                  <a:pt x="2472504" y="117536"/>
                  <a:pt x="2471589" y="125402"/>
                </a:cubicBezTo>
                <a:lnTo>
                  <a:pt x="2469394" y="160800"/>
                </a:lnTo>
                <a:lnTo>
                  <a:pt x="2504242" y="155860"/>
                </a:lnTo>
                <a:cubicBezTo>
                  <a:pt x="2508815" y="154580"/>
                  <a:pt x="2515858" y="151836"/>
                  <a:pt x="2525371" y="147628"/>
                </a:cubicBezTo>
                <a:cubicBezTo>
                  <a:pt x="2531591" y="144884"/>
                  <a:pt x="2536713" y="143512"/>
                  <a:pt x="2540738" y="143512"/>
                </a:cubicBezTo>
                <a:lnTo>
                  <a:pt x="2540739" y="143512"/>
                </a:lnTo>
                <a:lnTo>
                  <a:pt x="2540739" y="143512"/>
                </a:lnTo>
                <a:cubicBezTo>
                  <a:pt x="2552081" y="143512"/>
                  <a:pt x="2566532" y="148818"/>
                  <a:pt x="2584094" y="159428"/>
                </a:cubicBezTo>
                <a:cubicBezTo>
                  <a:pt x="2600192" y="169123"/>
                  <a:pt x="2608241" y="179642"/>
                  <a:pt x="2608241" y="190984"/>
                </a:cubicBezTo>
                <a:cubicBezTo>
                  <a:pt x="2608241" y="197387"/>
                  <a:pt x="2606321" y="202783"/>
                  <a:pt x="2602479" y="207174"/>
                </a:cubicBezTo>
                <a:cubicBezTo>
                  <a:pt x="2598455" y="211564"/>
                  <a:pt x="2592783" y="213759"/>
                  <a:pt x="2585466" y="213759"/>
                </a:cubicBezTo>
                <a:lnTo>
                  <a:pt x="2585465" y="213759"/>
                </a:lnTo>
                <a:lnTo>
                  <a:pt x="2585465" y="213759"/>
                </a:lnTo>
                <a:cubicBezTo>
                  <a:pt x="2583270" y="213759"/>
                  <a:pt x="2580526" y="213668"/>
                  <a:pt x="2577233" y="213485"/>
                </a:cubicBezTo>
                <a:lnTo>
                  <a:pt x="2468022" y="209369"/>
                </a:lnTo>
                <a:lnTo>
                  <a:pt x="2466822" y="256909"/>
                </a:lnTo>
                <a:cubicBezTo>
                  <a:pt x="2466387" y="269943"/>
                  <a:pt x="2465918" y="280165"/>
                  <a:pt x="2465415" y="287573"/>
                </a:cubicBezTo>
                <a:cubicBezTo>
                  <a:pt x="2464409" y="302391"/>
                  <a:pt x="2462717" y="316386"/>
                  <a:pt x="2460339" y="329557"/>
                </a:cubicBezTo>
                <a:cubicBezTo>
                  <a:pt x="2455217" y="357363"/>
                  <a:pt x="2447351" y="380870"/>
                  <a:pt x="2436740" y="400078"/>
                </a:cubicBezTo>
                <a:cubicBezTo>
                  <a:pt x="2415703" y="439592"/>
                  <a:pt x="2381128" y="472246"/>
                  <a:pt x="2333016" y="498040"/>
                </a:cubicBezTo>
                <a:cubicBezTo>
                  <a:pt x="2312162" y="508833"/>
                  <a:pt x="2289844" y="516882"/>
                  <a:pt x="2266062" y="522187"/>
                </a:cubicBezTo>
                <a:lnTo>
                  <a:pt x="2266062" y="522187"/>
                </a:lnTo>
                <a:lnTo>
                  <a:pt x="2266061" y="522187"/>
                </a:lnTo>
                <a:lnTo>
                  <a:pt x="2263317" y="518345"/>
                </a:lnTo>
                <a:cubicBezTo>
                  <a:pt x="2287099" y="504991"/>
                  <a:pt x="2308868" y="487064"/>
                  <a:pt x="2328625" y="464563"/>
                </a:cubicBezTo>
                <a:cubicBezTo>
                  <a:pt x="2361370" y="427061"/>
                  <a:pt x="2381859" y="376845"/>
                  <a:pt x="2390091" y="313916"/>
                </a:cubicBezTo>
                <a:cubicBezTo>
                  <a:pt x="2391463" y="303031"/>
                  <a:pt x="2392675" y="289060"/>
                  <a:pt x="2393727" y="272001"/>
                </a:cubicBezTo>
                <a:lnTo>
                  <a:pt x="2396402" y="211564"/>
                </a:lnTo>
                <a:lnTo>
                  <a:pt x="2339602" y="216229"/>
                </a:lnTo>
                <a:cubicBezTo>
                  <a:pt x="2329541" y="217692"/>
                  <a:pt x="2313991" y="220162"/>
                  <a:pt x="2292954" y="223638"/>
                </a:cubicBezTo>
                <a:cubicBezTo>
                  <a:pt x="2292954" y="227114"/>
                  <a:pt x="2292771" y="235803"/>
                  <a:pt x="2292405" y="249706"/>
                </a:cubicBezTo>
                <a:cubicBezTo>
                  <a:pt x="2292405" y="252450"/>
                  <a:pt x="2292405" y="258395"/>
                  <a:pt x="2292405" y="267542"/>
                </a:cubicBezTo>
                <a:cubicBezTo>
                  <a:pt x="2292405" y="288762"/>
                  <a:pt x="2292405" y="303489"/>
                  <a:pt x="2292405" y="311721"/>
                </a:cubicBezTo>
                <a:cubicBezTo>
                  <a:pt x="2292588" y="322697"/>
                  <a:pt x="2292679" y="330106"/>
                  <a:pt x="2292679" y="333947"/>
                </a:cubicBezTo>
                <a:cubicBezTo>
                  <a:pt x="2292679" y="348033"/>
                  <a:pt x="2291307" y="359009"/>
                  <a:pt x="2288563" y="366876"/>
                </a:cubicBezTo>
                <a:cubicBezTo>
                  <a:pt x="2286368" y="373278"/>
                  <a:pt x="2282435" y="378126"/>
                  <a:pt x="2276764" y="381419"/>
                </a:cubicBezTo>
                <a:cubicBezTo>
                  <a:pt x="2272557" y="383797"/>
                  <a:pt x="2267983" y="384986"/>
                  <a:pt x="2263044" y="384986"/>
                </a:cubicBezTo>
                <a:lnTo>
                  <a:pt x="2263044" y="384986"/>
                </a:lnTo>
                <a:lnTo>
                  <a:pt x="2263043" y="384986"/>
                </a:lnTo>
                <a:cubicBezTo>
                  <a:pt x="2249689" y="384986"/>
                  <a:pt x="2237523" y="377211"/>
                  <a:pt x="2226547" y="361662"/>
                </a:cubicBezTo>
                <a:cubicBezTo>
                  <a:pt x="2216852" y="347759"/>
                  <a:pt x="2212004" y="335136"/>
                  <a:pt x="2212004" y="323794"/>
                </a:cubicBezTo>
                <a:cubicBezTo>
                  <a:pt x="2212004" y="319404"/>
                  <a:pt x="2213651" y="313001"/>
                  <a:pt x="2216944" y="304586"/>
                </a:cubicBezTo>
                <a:lnTo>
                  <a:pt x="2226822" y="239279"/>
                </a:lnTo>
                <a:lnTo>
                  <a:pt x="2201852" y="248060"/>
                </a:lnTo>
                <a:cubicBezTo>
                  <a:pt x="2192889" y="252084"/>
                  <a:pt x="2184839" y="256383"/>
                  <a:pt x="2177705" y="260956"/>
                </a:cubicBezTo>
                <a:cubicBezTo>
                  <a:pt x="2170205" y="265530"/>
                  <a:pt x="2162704" y="267816"/>
                  <a:pt x="2155204" y="267816"/>
                </a:cubicBezTo>
                <a:lnTo>
                  <a:pt x="2155204" y="267816"/>
                </a:lnTo>
                <a:lnTo>
                  <a:pt x="2155203" y="267816"/>
                </a:lnTo>
                <a:cubicBezTo>
                  <a:pt x="2144227" y="267816"/>
                  <a:pt x="2132336" y="261048"/>
                  <a:pt x="2119531" y="247511"/>
                </a:cubicBezTo>
                <a:cubicBezTo>
                  <a:pt x="2104347" y="231412"/>
                  <a:pt x="2094286" y="215863"/>
                  <a:pt x="2089346" y="200862"/>
                </a:cubicBezTo>
                <a:cubicBezTo>
                  <a:pt x="2086420" y="192264"/>
                  <a:pt x="2084956" y="186136"/>
                  <a:pt x="2084956" y="182477"/>
                </a:cubicBezTo>
                <a:cubicBezTo>
                  <a:pt x="2084956" y="180465"/>
                  <a:pt x="2085505" y="177721"/>
                  <a:pt x="2086602" y="174245"/>
                </a:cubicBezTo>
                <a:lnTo>
                  <a:pt x="2086603" y="174246"/>
                </a:lnTo>
                <a:lnTo>
                  <a:pt x="2086603" y="174245"/>
                </a:lnTo>
                <a:cubicBezTo>
                  <a:pt x="2093921" y="184307"/>
                  <a:pt x="2103068" y="192264"/>
                  <a:pt x="2114044" y="198118"/>
                </a:cubicBezTo>
                <a:lnTo>
                  <a:pt x="2150265" y="205253"/>
                </a:lnTo>
                <a:lnTo>
                  <a:pt x="2183741" y="201411"/>
                </a:lnTo>
                <a:cubicBezTo>
                  <a:pt x="2206425" y="197935"/>
                  <a:pt x="2221060" y="195466"/>
                  <a:pt x="2227645" y="194002"/>
                </a:cubicBezTo>
                <a:cubicBezTo>
                  <a:pt x="2227645" y="178270"/>
                  <a:pt x="2227188" y="161897"/>
                  <a:pt x="2226273" y="144884"/>
                </a:cubicBezTo>
                <a:cubicBezTo>
                  <a:pt x="2225175" y="127323"/>
                  <a:pt x="2222523" y="113968"/>
                  <a:pt x="2218315" y="104822"/>
                </a:cubicBezTo>
                <a:cubicBezTo>
                  <a:pt x="2210815" y="88906"/>
                  <a:pt x="2197278" y="77290"/>
                  <a:pt x="2177704" y="69973"/>
                </a:cubicBezTo>
                <a:cubicBezTo>
                  <a:pt x="2186668" y="65948"/>
                  <a:pt x="2194991" y="63936"/>
                  <a:pt x="2202675" y="63936"/>
                </a:cubicBezTo>
                <a:lnTo>
                  <a:pt x="2202675" y="63936"/>
                </a:lnTo>
                <a:lnTo>
                  <a:pt x="2202676" y="63936"/>
                </a:lnTo>
                <a:cubicBezTo>
                  <a:pt x="2215115" y="63936"/>
                  <a:pt x="2231031" y="67686"/>
                  <a:pt x="2250422" y="75186"/>
                </a:cubicBezTo>
                <a:cubicBezTo>
                  <a:pt x="2272191" y="83601"/>
                  <a:pt x="2288472" y="93114"/>
                  <a:pt x="2299265" y="103724"/>
                </a:cubicBezTo>
                <a:cubicBezTo>
                  <a:pt x="2304022" y="108480"/>
                  <a:pt x="2306399" y="114151"/>
                  <a:pt x="2306399" y="120737"/>
                </a:cubicBezTo>
                <a:cubicBezTo>
                  <a:pt x="2306399" y="125859"/>
                  <a:pt x="2304936" y="131805"/>
                  <a:pt x="2302009" y="138573"/>
                </a:cubicBezTo>
                <a:lnTo>
                  <a:pt x="2293502" y="184124"/>
                </a:lnTo>
                <a:lnTo>
                  <a:pt x="2345638" y="175892"/>
                </a:lnTo>
                <a:cubicBezTo>
                  <a:pt x="2351675" y="175160"/>
                  <a:pt x="2363840" y="173788"/>
                  <a:pt x="2382133" y="171776"/>
                </a:cubicBezTo>
                <a:cubicBezTo>
                  <a:pt x="2386158" y="171410"/>
                  <a:pt x="2390731" y="170861"/>
                  <a:pt x="2395854" y="170129"/>
                </a:cubicBezTo>
                <a:cubicBezTo>
                  <a:pt x="2396402" y="161714"/>
                  <a:pt x="2396676" y="153025"/>
                  <a:pt x="2396676" y="144061"/>
                </a:cubicBezTo>
                <a:cubicBezTo>
                  <a:pt x="2396676" y="111499"/>
                  <a:pt x="2395854" y="90004"/>
                  <a:pt x="2394207" y="79577"/>
                </a:cubicBezTo>
                <a:cubicBezTo>
                  <a:pt x="2392744" y="69515"/>
                  <a:pt x="2389450" y="61466"/>
                  <a:pt x="2384328" y="55429"/>
                </a:cubicBezTo>
                <a:cubicBezTo>
                  <a:pt x="2378109" y="48295"/>
                  <a:pt x="2370425" y="42715"/>
                  <a:pt x="2361279" y="38691"/>
                </a:cubicBezTo>
                <a:cubicBezTo>
                  <a:pt x="2357437" y="37044"/>
                  <a:pt x="2350760" y="35124"/>
                  <a:pt x="2341248" y="32928"/>
                </a:cubicBezTo>
                <a:cubicBezTo>
                  <a:pt x="2346187" y="28538"/>
                  <a:pt x="2352223" y="25794"/>
                  <a:pt x="2359358" y="24696"/>
                </a:cubicBezTo>
                <a:cubicBezTo>
                  <a:pt x="2364297" y="23782"/>
                  <a:pt x="2369053" y="23324"/>
                  <a:pt x="2373627" y="23324"/>
                </a:cubicBezTo>
                <a:close/>
                <a:moveTo>
                  <a:pt x="1017259" y="16190"/>
                </a:moveTo>
                <a:lnTo>
                  <a:pt x="1017260" y="16190"/>
                </a:lnTo>
                <a:lnTo>
                  <a:pt x="1017260" y="16190"/>
                </a:lnTo>
                <a:cubicBezTo>
                  <a:pt x="1055859" y="18751"/>
                  <a:pt x="1087141" y="21678"/>
                  <a:pt x="1111105" y="24971"/>
                </a:cubicBezTo>
                <a:cubicBezTo>
                  <a:pt x="1120252" y="26068"/>
                  <a:pt x="1124825" y="29178"/>
                  <a:pt x="1124825" y="34300"/>
                </a:cubicBezTo>
                <a:cubicBezTo>
                  <a:pt x="1124825" y="38508"/>
                  <a:pt x="1118148" y="43356"/>
                  <a:pt x="1104794" y="48844"/>
                </a:cubicBezTo>
                <a:lnTo>
                  <a:pt x="1104794" y="165465"/>
                </a:lnTo>
                <a:lnTo>
                  <a:pt x="1163789" y="165465"/>
                </a:lnTo>
                <a:lnTo>
                  <a:pt x="1163515" y="121560"/>
                </a:lnTo>
                <a:cubicBezTo>
                  <a:pt x="1163149" y="85888"/>
                  <a:pt x="1162874" y="63021"/>
                  <a:pt x="1162691" y="52960"/>
                </a:cubicBezTo>
                <a:cubicBezTo>
                  <a:pt x="1162326" y="43081"/>
                  <a:pt x="1161319" y="30825"/>
                  <a:pt x="1159673" y="16190"/>
                </a:cubicBezTo>
                <a:lnTo>
                  <a:pt x="1159674" y="16190"/>
                </a:lnTo>
                <a:lnTo>
                  <a:pt x="1159674" y="16190"/>
                </a:lnTo>
                <a:cubicBezTo>
                  <a:pt x="1197724" y="18568"/>
                  <a:pt x="1226628" y="20946"/>
                  <a:pt x="1246385" y="23324"/>
                </a:cubicBezTo>
                <a:cubicBezTo>
                  <a:pt x="1256995" y="24605"/>
                  <a:pt x="1262301" y="27989"/>
                  <a:pt x="1262301" y="33477"/>
                </a:cubicBezTo>
                <a:cubicBezTo>
                  <a:pt x="1262301" y="38416"/>
                  <a:pt x="1256081" y="43081"/>
                  <a:pt x="1243641" y="47472"/>
                </a:cubicBezTo>
                <a:lnTo>
                  <a:pt x="1243641" y="165465"/>
                </a:lnTo>
                <a:lnTo>
                  <a:pt x="1315808" y="165465"/>
                </a:lnTo>
                <a:lnTo>
                  <a:pt x="1315808" y="75461"/>
                </a:lnTo>
                <a:cubicBezTo>
                  <a:pt x="1315259" y="49484"/>
                  <a:pt x="1313887" y="29727"/>
                  <a:pt x="1311692" y="16190"/>
                </a:cubicBezTo>
                <a:lnTo>
                  <a:pt x="1311693" y="16190"/>
                </a:lnTo>
                <a:lnTo>
                  <a:pt x="1311693" y="16190"/>
                </a:lnTo>
                <a:cubicBezTo>
                  <a:pt x="1355597" y="19300"/>
                  <a:pt x="1385141" y="22044"/>
                  <a:pt x="1400325" y="24422"/>
                </a:cubicBezTo>
                <a:cubicBezTo>
                  <a:pt x="1409471" y="25885"/>
                  <a:pt x="1414045" y="29270"/>
                  <a:pt x="1414045" y="34575"/>
                </a:cubicBezTo>
                <a:cubicBezTo>
                  <a:pt x="1414045" y="39148"/>
                  <a:pt x="1407551" y="43996"/>
                  <a:pt x="1394562" y="49118"/>
                </a:cubicBezTo>
                <a:cubicBezTo>
                  <a:pt x="1394196" y="90096"/>
                  <a:pt x="1394013" y="117902"/>
                  <a:pt x="1394013" y="132536"/>
                </a:cubicBezTo>
                <a:cubicBezTo>
                  <a:pt x="1394013" y="146256"/>
                  <a:pt x="1394105" y="157232"/>
                  <a:pt x="1394288" y="165465"/>
                </a:cubicBezTo>
                <a:lnTo>
                  <a:pt x="1398403" y="165465"/>
                </a:lnTo>
                <a:cubicBezTo>
                  <a:pt x="1411757" y="148269"/>
                  <a:pt x="1425385" y="131164"/>
                  <a:pt x="1439289" y="114151"/>
                </a:cubicBezTo>
                <a:lnTo>
                  <a:pt x="1439290" y="114152"/>
                </a:lnTo>
                <a:lnTo>
                  <a:pt x="1439290" y="114151"/>
                </a:lnTo>
                <a:cubicBezTo>
                  <a:pt x="1460510" y="131530"/>
                  <a:pt x="1480999" y="149275"/>
                  <a:pt x="1500755" y="167385"/>
                </a:cubicBezTo>
                <a:cubicBezTo>
                  <a:pt x="1502951" y="169581"/>
                  <a:pt x="1504048" y="171410"/>
                  <a:pt x="1504048" y="172873"/>
                </a:cubicBezTo>
                <a:cubicBezTo>
                  <a:pt x="1504048" y="175434"/>
                  <a:pt x="1501670" y="176715"/>
                  <a:pt x="1496914" y="176715"/>
                </a:cubicBezTo>
                <a:lnTo>
                  <a:pt x="1496913" y="176715"/>
                </a:lnTo>
                <a:lnTo>
                  <a:pt x="1394288" y="176715"/>
                </a:lnTo>
                <a:cubicBezTo>
                  <a:pt x="1394837" y="210924"/>
                  <a:pt x="1395111" y="233974"/>
                  <a:pt x="1395111" y="245864"/>
                </a:cubicBezTo>
                <a:cubicBezTo>
                  <a:pt x="1395660" y="293976"/>
                  <a:pt x="1396666" y="337057"/>
                  <a:pt x="1398129" y="375108"/>
                </a:cubicBezTo>
                <a:cubicBezTo>
                  <a:pt x="1398129" y="381876"/>
                  <a:pt x="1396757" y="386541"/>
                  <a:pt x="1394013" y="389102"/>
                </a:cubicBezTo>
                <a:cubicBezTo>
                  <a:pt x="1387245" y="395139"/>
                  <a:pt x="1370049" y="398157"/>
                  <a:pt x="1342426" y="398157"/>
                </a:cubicBezTo>
                <a:lnTo>
                  <a:pt x="1342425" y="398157"/>
                </a:lnTo>
                <a:lnTo>
                  <a:pt x="1342425" y="398157"/>
                </a:lnTo>
                <a:cubicBezTo>
                  <a:pt x="1327424" y="398157"/>
                  <a:pt x="1318826" y="394316"/>
                  <a:pt x="1316631" y="386632"/>
                </a:cubicBezTo>
                <a:cubicBezTo>
                  <a:pt x="1316082" y="384620"/>
                  <a:pt x="1315808" y="380779"/>
                  <a:pt x="1315808" y="375108"/>
                </a:cubicBezTo>
                <a:lnTo>
                  <a:pt x="1315808" y="344649"/>
                </a:lnTo>
                <a:lnTo>
                  <a:pt x="1243641" y="344649"/>
                </a:lnTo>
                <a:lnTo>
                  <a:pt x="1243641" y="378949"/>
                </a:lnTo>
                <a:cubicBezTo>
                  <a:pt x="1243641" y="385535"/>
                  <a:pt x="1243001" y="390108"/>
                  <a:pt x="1241720" y="392669"/>
                </a:cubicBezTo>
                <a:cubicBezTo>
                  <a:pt x="1237696" y="400353"/>
                  <a:pt x="1220043" y="404194"/>
                  <a:pt x="1188761" y="404194"/>
                </a:cubicBezTo>
                <a:lnTo>
                  <a:pt x="1188760" y="404194"/>
                </a:lnTo>
                <a:lnTo>
                  <a:pt x="1188760" y="404194"/>
                </a:lnTo>
                <a:cubicBezTo>
                  <a:pt x="1178332" y="404194"/>
                  <a:pt x="1171289" y="403005"/>
                  <a:pt x="1167631" y="400627"/>
                </a:cubicBezTo>
                <a:cubicBezTo>
                  <a:pt x="1163972" y="398432"/>
                  <a:pt x="1161869" y="394864"/>
                  <a:pt x="1161319" y="389925"/>
                </a:cubicBezTo>
                <a:cubicBezTo>
                  <a:pt x="1161319" y="388828"/>
                  <a:pt x="1161319" y="386724"/>
                  <a:pt x="1161319" y="383614"/>
                </a:cubicBezTo>
                <a:cubicBezTo>
                  <a:pt x="1163332" y="325990"/>
                  <a:pt x="1164338" y="277603"/>
                  <a:pt x="1164338" y="238455"/>
                </a:cubicBezTo>
                <a:cubicBezTo>
                  <a:pt x="1164338" y="224552"/>
                  <a:pt x="1164246" y="208820"/>
                  <a:pt x="1164064" y="191258"/>
                </a:cubicBezTo>
                <a:lnTo>
                  <a:pt x="1163789" y="176715"/>
                </a:lnTo>
                <a:lnTo>
                  <a:pt x="1104794" y="176715"/>
                </a:lnTo>
                <a:lnTo>
                  <a:pt x="1104794" y="474990"/>
                </a:lnTo>
                <a:lnTo>
                  <a:pt x="1344071" y="474990"/>
                </a:lnTo>
                <a:cubicBezTo>
                  <a:pt x="1359987" y="455233"/>
                  <a:pt x="1376816" y="435659"/>
                  <a:pt x="1394561" y="416268"/>
                </a:cubicBezTo>
                <a:lnTo>
                  <a:pt x="1394562" y="416268"/>
                </a:lnTo>
                <a:lnTo>
                  <a:pt x="1394562" y="416268"/>
                </a:lnTo>
                <a:cubicBezTo>
                  <a:pt x="1419258" y="435842"/>
                  <a:pt x="1443954" y="455782"/>
                  <a:pt x="1468650" y="476087"/>
                </a:cubicBezTo>
                <a:cubicBezTo>
                  <a:pt x="1471394" y="478466"/>
                  <a:pt x="1472766" y="480661"/>
                  <a:pt x="1472766" y="482673"/>
                </a:cubicBezTo>
                <a:cubicBezTo>
                  <a:pt x="1472766" y="485051"/>
                  <a:pt x="1470297" y="486240"/>
                  <a:pt x="1465358" y="486240"/>
                </a:cubicBezTo>
                <a:lnTo>
                  <a:pt x="1465357" y="486240"/>
                </a:lnTo>
                <a:lnTo>
                  <a:pt x="1104519" y="486240"/>
                </a:lnTo>
                <a:lnTo>
                  <a:pt x="1104519" y="507369"/>
                </a:lnTo>
                <a:cubicBezTo>
                  <a:pt x="1104519" y="514138"/>
                  <a:pt x="1103605" y="518803"/>
                  <a:pt x="1101775" y="521364"/>
                </a:cubicBezTo>
                <a:cubicBezTo>
                  <a:pt x="1099580" y="524291"/>
                  <a:pt x="1096562" y="526303"/>
                  <a:pt x="1092720" y="527401"/>
                </a:cubicBezTo>
                <a:cubicBezTo>
                  <a:pt x="1084122" y="530328"/>
                  <a:pt x="1068481" y="531791"/>
                  <a:pt x="1045797" y="531791"/>
                </a:cubicBezTo>
                <a:lnTo>
                  <a:pt x="1045797" y="531791"/>
                </a:lnTo>
                <a:lnTo>
                  <a:pt x="1045796" y="531791"/>
                </a:lnTo>
                <a:cubicBezTo>
                  <a:pt x="1032076" y="531791"/>
                  <a:pt x="1023661" y="529687"/>
                  <a:pt x="1020552" y="525480"/>
                </a:cubicBezTo>
                <a:cubicBezTo>
                  <a:pt x="1019088" y="523285"/>
                  <a:pt x="1018356" y="519717"/>
                  <a:pt x="1018356" y="514778"/>
                </a:cubicBezTo>
                <a:cubicBezTo>
                  <a:pt x="1018356" y="513863"/>
                  <a:pt x="1018356" y="512491"/>
                  <a:pt x="1018356" y="510662"/>
                </a:cubicBezTo>
                <a:cubicBezTo>
                  <a:pt x="1020917" y="430537"/>
                  <a:pt x="1022198" y="359833"/>
                  <a:pt x="1022198" y="298549"/>
                </a:cubicBezTo>
                <a:cubicBezTo>
                  <a:pt x="1022198" y="285744"/>
                  <a:pt x="1022106" y="260682"/>
                  <a:pt x="1021924" y="223363"/>
                </a:cubicBezTo>
                <a:lnTo>
                  <a:pt x="1021924" y="176715"/>
                </a:lnTo>
                <a:lnTo>
                  <a:pt x="991466" y="176715"/>
                </a:lnTo>
                <a:cubicBezTo>
                  <a:pt x="977746" y="176715"/>
                  <a:pt x="965763" y="177721"/>
                  <a:pt x="955519" y="179733"/>
                </a:cubicBezTo>
                <a:lnTo>
                  <a:pt x="955519" y="179733"/>
                </a:lnTo>
                <a:lnTo>
                  <a:pt x="955518" y="179733"/>
                </a:lnTo>
                <a:lnTo>
                  <a:pt x="952225" y="161074"/>
                </a:lnTo>
                <a:lnTo>
                  <a:pt x="952226" y="161074"/>
                </a:lnTo>
                <a:lnTo>
                  <a:pt x="952226" y="161074"/>
                </a:lnTo>
                <a:cubicBezTo>
                  <a:pt x="964300" y="163818"/>
                  <a:pt x="977563" y="165282"/>
                  <a:pt x="992015" y="165465"/>
                </a:cubicBezTo>
                <a:lnTo>
                  <a:pt x="1021924" y="165465"/>
                </a:lnTo>
                <a:lnTo>
                  <a:pt x="1021649" y="126774"/>
                </a:lnTo>
                <a:cubicBezTo>
                  <a:pt x="1021466" y="95675"/>
                  <a:pt x="1021100" y="73083"/>
                  <a:pt x="1020552" y="58997"/>
                </a:cubicBezTo>
                <a:cubicBezTo>
                  <a:pt x="1020003" y="47472"/>
                  <a:pt x="1018905" y="33203"/>
                  <a:pt x="1017259" y="16190"/>
                </a:cubicBezTo>
                <a:close/>
                <a:moveTo>
                  <a:pt x="1774333" y="14544"/>
                </a:moveTo>
                <a:lnTo>
                  <a:pt x="1774334" y="14544"/>
                </a:lnTo>
                <a:lnTo>
                  <a:pt x="1774334" y="14544"/>
                </a:lnTo>
                <a:cubicBezTo>
                  <a:pt x="1821714" y="19666"/>
                  <a:pt x="1852722" y="23324"/>
                  <a:pt x="1867356" y="25520"/>
                </a:cubicBezTo>
                <a:cubicBezTo>
                  <a:pt x="1877601" y="26983"/>
                  <a:pt x="1882723" y="30459"/>
                  <a:pt x="1882723" y="35947"/>
                </a:cubicBezTo>
                <a:cubicBezTo>
                  <a:pt x="1882723" y="39788"/>
                  <a:pt x="1878973" y="43173"/>
                  <a:pt x="1871472" y="46100"/>
                </a:cubicBezTo>
                <a:cubicBezTo>
                  <a:pt x="1869826" y="46649"/>
                  <a:pt x="1865619" y="47929"/>
                  <a:pt x="1858850" y="49941"/>
                </a:cubicBezTo>
                <a:cubicBezTo>
                  <a:pt x="1857203" y="78479"/>
                  <a:pt x="1856380" y="100340"/>
                  <a:pt x="1856380" y="115523"/>
                </a:cubicBezTo>
                <a:cubicBezTo>
                  <a:pt x="1856380" y="122109"/>
                  <a:pt x="1856540" y="130387"/>
                  <a:pt x="1856861" y="140357"/>
                </a:cubicBezTo>
                <a:lnTo>
                  <a:pt x="1858301" y="175343"/>
                </a:lnTo>
                <a:lnTo>
                  <a:pt x="1924980" y="170129"/>
                </a:lnTo>
                <a:cubicBezTo>
                  <a:pt x="1935773" y="156409"/>
                  <a:pt x="1944188" y="145891"/>
                  <a:pt x="1950225" y="138573"/>
                </a:cubicBezTo>
                <a:cubicBezTo>
                  <a:pt x="1943822" y="136927"/>
                  <a:pt x="1939523" y="134274"/>
                  <a:pt x="1937328" y="130616"/>
                </a:cubicBezTo>
                <a:cubicBezTo>
                  <a:pt x="1936230" y="128786"/>
                  <a:pt x="1934492" y="123390"/>
                  <a:pt x="1932114" y="114426"/>
                </a:cubicBezTo>
                <a:cubicBezTo>
                  <a:pt x="1917662" y="78022"/>
                  <a:pt x="1902570" y="52594"/>
                  <a:pt x="1886838" y="38142"/>
                </a:cubicBezTo>
                <a:lnTo>
                  <a:pt x="1889307" y="34300"/>
                </a:lnTo>
                <a:lnTo>
                  <a:pt x="1889308" y="34301"/>
                </a:lnTo>
                <a:lnTo>
                  <a:pt x="1889308" y="34300"/>
                </a:lnTo>
                <a:cubicBezTo>
                  <a:pt x="1917297" y="39057"/>
                  <a:pt x="1937878" y="43173"/>
                  <a:pt x="1951049" y="46649"/>
                </a:cubicBezTo>
                <a:cubicBezTo>
                  <a:pt x="1971903" y="52137"/>
                  <a:pt x="1986904" y="60186"/>
                  <a:pt x="1996051" y="70796"/>
                </a:cubicBezTo>
                <a:cubicBezTo>
                  <a:pt x="2001173" y="76650"/>
                  <a:pt x="2003734" y="83052"/>
                  <a:pt x="2003734" y="90004"/>
                </a:cubicBezTo>
                <a:cubicBezTo>
                  <a:pt x="2003734" y="103358"/>
                  <a:pt x="1996783" y="116164"/>
                  <a:pt x="1982879" y="128420"/>
                </a:cubicBezTo>
                <a:cubicBezTo>
                  <a:pt x="1996783" y="136104"/>
                  <a:pt x="2014710" y="146714"/>
                  <a:pt x="2036662" y="160251"/>
                </a:cubicBezTo>
                <a:cubicBezTo>
                  <a:pt x="2040504" y="162812"/>
                  <a:pt x="2042425" y="165099"/>
                  <a:pt x="2042425" y="167111"/>
                </a:cubicBezTo>
                <a:cubicBezTo>
                  <a:pt x="2042425" y="169672"/>
                  <a:pt x="2039772" y="171227"/>
                  <a:pt x="2034467" y="171776"/>
                </a:cubicBezTo>
                <a:lnTo>
                  <a:pt x="1858850" y="186594"/>
                </a:lnTo>
                <a:cubicBezTo>
                  <a:pt x="1860679" y="216412"/>
                  <a:pt x="1863789" y="242846"/>
                  <a:pt x="1868180" y="265896"/>
                </a:cubicBezTo>
                <a:cubicBezTo>
                  <a:pt x="1874034" y="295714"/>
                  <a:pt x="1885536" y="323017"/>
                  <a:pt x="1902686" y="347805"/>
                </a:cubicBezTo>
                <a:lnTo>
                  <a:pt x="1971080" y="414621"/>
                </a:lnTo>
                <a:lnTo>
                  <a:pt x="2010593" y="349039"/>
                </a:lnTo>
                <a:cubicBezTo>
                  <a:pt x="2016996" y="337515"/>
                  <a:pt x="2025685" y="321325"/>
                  <a:pt x="2036661" y="300470"/>
                </a:cubicBezTo>
                <a:lnTo>
                  <a:pt x="2036662" y="300471"/>
                </a:lnTo>
                <a:lnTo>
                  <a:pt x="2036662" y="300470"/>
                </a:lnTo>
                <a:lnTo>
                  <a:pt x="2041601" y="303214"/>
                </a:lnTo>
                <a:lnTo>
                  <a:pt x="2022668" y="414073"/>
                </a:lnTo>
                <a:cubicBezTo>
                  <a:pt x="2021753" y="419378"/>
                  <a:pt x="2021296" y="423219"/>
                  <a:pt x="2021296" y="425598"/>
                </a:cubicBezTo>
                <a:cubicBezTo>
                  <a:pt x="2021296" y="429073"/>
                  <a:pt x="2023308" y="432915"/>
                  <a:pt x="2027333" y="437122"/>
                </a:cubicBezTo>
                <a:cubicBezTo>
                  <a:pt x="2036297" y="446635"/>
                  <a:pt x="2041785" y="453221"/>
                  <a:pt x="2043797" y="456879"/>
                </a:cubicBezTo>
                <a:cubicBezTo>
                  <a:pt x="2047090" y="463282"/>
                  <a:pt x="2048736" y="469959"/>
                  <a:pt x="2048736" y="476911"/>
                </a:cubicBezTo>
                <a:cubicBezTo>
                  <a:pt x="2048736" y="489899"/>
                  <a:pt x="2044163" y="500692"/>
                  <a:pt x="2035016" y="509290"/>
                </a:cubicBezTo>
                <a:cubicBezTo>
                  <a:pt x="2026784" y="517156"/>
                  <a:pt x="2016997" y="521089"/>
                  <a:pt x="2005655" y="521089"/>
                </a:cubicBezTo>
                <a:lnTo>
                  <a:pt x="2005655" y="521089"/>
                </a:lnTo>
                <a:lnTo>
                  <a:pt x="2005654" y="521089"/>
                </a:lnTo>
                <a:cubicBezTo>
                  <a:pt x="1991202" y="521089"/>
                  <a:pt x="1973183" y="515235"/>
                  <a:pt x="1951597" y="503528"/>
                </a:cubicBezTo>
                <a:cubicBezTo>
                  <a:pt x="1912083" y="481758"/>
                  <a:pt x="1878057" y="450934"/>
                  <a:pt x="1849519" y="411054"/>
                </a:cubicBezTo>
                <a:cubicBezTo>
                  <a:pt x="1827750" y="380687"/>
                  <a:pt x="1811560" y="347302"/>
                  <a:pt x="1800950" y="310898"/>
                </a:cubicBezTo>
                <a:cubicBezTo>
                  <a:pt x="1796285" y="294616"/>
                  <a:pt x="1792375" y="276643"/>
                  <a:pt x="1789219" y="256978"/>
                </a:cubicBezTo>
                <a:lnTo>
                  <a:pt x="1782016" y="192905"/>
                </a:lnTo>
                <a:lnTo>
                  <a:pt x="1713966" y="198667"/>
                </a:lnTo>
                <a:cubicBezTo>
                  <a:pt x="1703356" y="199765"/>
                  <a:pt x="1693386" y="201503"/>
                  <a:pt x="1684056" y="203881"/>
                </a:cubicBezTo>
                <a:lnTo>
                  <a:pt x="1684056" y="203881"/>
                </a:lnTo>
                <a:lnTo>
                  <a:pt x="1684055" y="203881"/>
                </a:lnTo>
                <a:lnTo>
                  <a:pt x="1679116" y="186319"/>
                </a:lnTo>
                <a:lnTo>
                  <a:pt x="1679117" y="186319"/>
                </a:lnTo>
                <a:lnTo>
                  <a:pt x="1679117" y="186319"/>
                </a:lnTo>
                <a:lnTo>
                  <a:pt x="1696678" y="187966"/>
                </a:lnTo>
                <a:lnTo>
                  <a:pt x="1710946" y="187142"/>
                </a:lnTo>
                <a:lnTo>
                  <a:pt x="1781193" y="181654"/>
                </a:lnTo>
                <a:cubicBezTo>
                  <a:pt x="1779730" y="159153"/>
                  <a:pt x="1778724" y="130067"/>
                  <a:pt x="1778175" y="94394"/>
                </a:cubicBezTo>
                <a:cubicBezTo>
                  <a:pt x="1777626" y="59271"/>
                  <a:pt x="1776345" y="32654"/>
                  <a:pt x="1774333" y="14544"/>
                </a:cubicBezTo>
                <a:close/>
                <a:moveTo>
                  <a:pt x="1617101" y="8232"/>
                </a:moveTo>
                <a:lnTo>
                  <a:pt x="1617102" y="8233"/>
                </a:lnTo>
                <a:lnTo>
                  <a:pt x="1617102" y="8232"/>
                </a:lnTo>
                <a:cubicBezTo>
                  <a:pt x="1639603" y="12806"/>
                  <a:pt x="1655152" y="15916"/>
                  <a:pt x="1663750" y="17562"/>
                </a:cubicBezTo>
                <a:cubicBezTo>
                  <a:pt x="1698142" y="24148"/>
                  <a:pt x="1718356" y="28995"/>
                  <a:pt x="1724393" y="32105"/>
                </a:cubicBezTo>
                <a:cubicBezTo>
                  <a:pt x="1728967" y="34300"/>
                  <a:pt x="1731253" y="36862"/>
                  <a:pt x="1731253" y="39788"/>
                </a:cubicBezTo>
                <a:cubicBezTo>
                  <a:pt x="1731253" y="45825"/>
                  <a:pt x="1722198" y="49941"/>
                  <a:pt x="1704087" y="52137"/>
                </a:cubicBezTo>
                <a:cubicBezTo>
                  <a:pt x="1693294" y="79760"/>
                  <a:pt x="1683324" y="102535"/>
                  <a:pt x="1674177" y="120463"/>
                </a:cubicBezTo>
                <a:cubicBezTo>
                  <a:pt x="1663567" y="140951"/>
                  <a:pt x="1651585" y="160891"/>
                  <a:pt x="1638231" y="180282"/>
                </a:cubicBezTo>
                <a:cubicBezTo>
                  <a:pt x="1646829" y="181929"/>
                  <a:pt x="1655335" y="183849"/>
                  <a:pt x="1663750" y="186045"/>
                </a:cubicBezTo>
                <a:cubicBezTo>
                  <a:pt x="1671982" y="188240"/>
                  <a:pt x="1676098" y="191533"/>
                  <a:pt x="1676098" y="195923"/>
                </a:cubicBezTo>
                <a:cubicBezTo>
                  <a:pt x="1676098" y="199399"/>
                  <a:pt x="1670793" y="203332"/>
                  <a:pt x="1660183" y="207722"/>
                </a:cubicBezTo>
                <a:lnTo>
                  <a:pt x="1660183" y="342728"/>
                </a:lnTo>
                <a:lnTo>
                  <a:pt x="1659909" y="408036"/>
                </a:lnTo>
                <a:lnTo>
                  <a:pt x="1660457" y="471423"/>
                </a:lnTo>
                <a:lnTo>
                  <a:pt x="1660732" y="500784"/>
                </a:lnTo>
                <a:cubicBezTo>
                  <a:pt x="1660732" y="507003"/>
                  <a:pt x="1660092" y="511577"/>
                  <a:pt x="1658811" y="514504"/>
                </a:cubicBezTo>
                <a:cubicBezTo>
                  <a:pt x="1656616" y="519626"/>
                  <a:pt x="1651768" y="522919"/>
                  <a:pt x="1644268" y="524382"/>
                </a:cubicBezTo>
                <a:cubicBezTo>
                  <a:pt x="1633292" y="526760"/>
                  <a:pt x="1619755" y="527949"/>
                  <a:pt x="1603656" y="527949"/>
                </a:cubicBezTo>
                <a:lnTo>
                  <a:pt x="1603656" y="527949"/>
                </a:lnTo>
                <a:lnTo>
                  <a:pt x="1603655" y="527949"/>
                </a:lnTo>
                <a:cubicBezTo>
                  <a:pt x="1591216" y="527949"/>
                  <a:pt x="1583075" y="526303"/>
                  <a:pt x="1579233" y="523010"/>
                </a:cubicBezTo>
                <a:cubicBezTo>
                  <a:pt x="1576672" y="520632"/>
                  <a:pt x="1575392" y="516059"/>
                  <a:pt x="1575392" y="509290"/>
                </a:cubicBezTo>
                <a:cubicBezTo>
                  <a:pt x="1578319" y="465020"/>
                  <a:pt x="1580148" y="410048"/>
                  <a:pt x="1580880" y="344375"/>
                </a:cubicBezTo>
                <a:lnTo>
                  <a:pt x="1580880" y="251079"/>
                </a:lnTo>
                <a:lnTo>
                  <a:pt x="1560026" y="272207"/>
                </a:lnTo>
                <a:cubicBezTo>
                  <a:pt x="1550148" y="281537"/>
                  <a:pt x="1535422" y="293610"/>
                  <a:pt x="1515848" y="308428"/>
                </a:cubicBezTo>
                <a:lnTo>
                  <a:pt x="1515847" y="308428"/>
                </a:lnTo>
                <a:lnTo>
                  <a:pt x="1515847" y="308428"/>
                </a:lnTo>
                <a:lnTo>
                  <a:pt x="1512005" y="305958"/>
                </a:lnTo>
                <a:cubicBezTo>
                  <a:pt x="1530847" y="271384"/>
                  <a:pt x="1545665" y="241840"/>
                  <a:pt x="1556458" y="217326"/>
                </a:cubicBezTo>
                <a:cubicBezTo>
                  <a:pt x="1592496" y="132994"/>
                  <a:pt x="1612710" y="63296"/>
                  <a:pt x="1617101" y="8232"/>
                </a:cubicBezTo>
                <a:close/>
                <a:moveTo>
                  <a:pt x="4539755" y="275"/>
                </a:moveTo>
                <a:lnTo>
                  <a:pt x="4539756" y="275"/>
                </a:lnTo>
                <a:lnTo>
                  <a:pt x="4539756" y="275"/>
                </a:lnTo>
                <a:cubicBezTo>
                  <a:pt x="4563538" y="5397"/>
                  <a:pt x="4591253" y="11708"/>
                  <a:pt x="4622900" y="19208"/>
                </a:cubicBezTo>
                <a:cubicBezTo>
                  <a:pt x="4640462" y="23599"/>
                  <a:pt x="4650432" y="26251"/>
                  <a:pt x="4652810" y="27166"/>
                </a:cubicBezTo>
                <a:cubicBezTo>
                  <a:pt x="4657749" y="29361"/>
                  <a:pt x="4660219" y="32197"/>
                  <a:pt x="4660219" y="35672"/>
                </a:cubicBezTo>
                <a:cubicBezTo>
                  <a:pt x="4660219" y="39697"/>
                  <a:pt x="4657109" y="42807"/>
                  <a:pt x="4650889" y="45002"/>
                </a:cubicBezTo>
                <a:cubicBezTo>
                  <a:pt x="4647962" y="45917"/>
                  <a:pt x="4640645" y="47380"/>
                  <a:pt x="4628937" y="49393"/>
                </a:cubicBezTo>
                <a:cubicBezTo>
                  <a:pt x="4621254" y="55064"/>
                  <a:pt x="4613662" y="61100"/>
                  <a:pt x="4606162" y="67503"/>
                </a:cubicBezTo>
                <a:cubicBezTo>
                  <a:pt x="4579819" y="87992"/>
                  <a:pt x="4560245" y="103724"/>
                  <a:pt x="4547440" y="114700"/>
                </a:cubicBezTo>
                <a:lnTo>
                  <a:pt x="4738697" y="114700"/>
                </a:lnTo>
                <a:cubicBezTo>
                  <a:pt x="4752417" y="99334"/>
                  <a:pt x="4766320" y="85065"/>
                  <a:pt x="4780406" y="71894"/>
                </a:cubicBezTo>
                <a:lnTo>
                  <a:pt x="4780406" y="71894"/>
                </a:lnTo>
                <a:lnTo>
                  <a:pt x="4780407" y="71894"/>
                </a:lnTo>
                <a:cubicBezTo>
                  <a:pt x="4799615" y="84516"/>
                  <a:pt x="4818366" y="97962"/>
                  <a:pt x="4836659" y="112231"/>
                </a:cubicBezTo>
                <a:cubicBezTo>
                  <a:pt x="4841782" y="115889"/>
                  <a:pt x="4844342" y="119548"/>
                  <a:pt x="4844342" y="123207"/>
                </a:cubicBezTo>
                <a:cubicBezTo>
                  <a:pt x="4844342" y="125951"/>
                  <a:pt x="4843428" y="128237"/>
                  <a:pt x="4841598" y="130067"/>
                </a:cubicBezTo>
                <a:cubicBezTo>
                  <a:pt x="4839220" y="132628"/>
                  <a:pt x="4833458" y="136469"/>
                  <a:pt x="4824311" y="141592"/>
                </a:cubicBezTo>
                <a:lnTo>
                  <a:pt x="4824311" y="329831"/>
                </a:lnTo>
                <a:cubicBezTo>
                  <a:pt x="4824311" y="357820"/>
                  <a:pt x="4824677" y="399346"/>
                  <a:pt x="4825409" y="454410"/>
                </a:cubicBezTo>
                <a:cubicBezTo>
                  <a:pt x="4824860" y="469045"/>
                  <a:pt x="4822207" y="480203"/>
                  <a:pt x="4817451" y="487887"/>
                </a:cubicBezTo>
                <a:cubicBezTo>
                  <a:pt x="4808305" y="503253"/>
                  <a:pt x="4790743" y="513589"/>
                  <a:pt x="4764766" y="518894"/>
                </a:cubicBezTo>
                <a:cubicBezTo>
                  <a:pt x="4753790" y="521089"/>
                  <a:pt x="4742174" y="522187"/>
                  <a:pt x="4729917" y="522187"/>
                </a:cubicBezTo>
                <a:lnTo>
                  <a:pt x="4729916" y="522187"/>
                </a:lnTo>
                <a:lnTo>
                  <a:pt x="4729916" y="522187"/>
                </a:lnTo>
                <a:cubicBezTo>
                  <a:pt x="4725160" y="522187"/>
                  <a:pt x="4721775" y="521455"/>
                  <a:pt x="4719763" y="519992"/>
                </a:cubicBezTo>
                <a:cubicBezTo>
                  <a:pt x="4717751" y="518345"/>
                  <a:pt x="4716561" y="515235"/>
                  <a:pt x="4716196" y="510662"/>
                </a:cubicBezTo>
                <a:cubicBezTo>
                  <a:pt x="4715464" y="500967"/>
                  <a:pt x="4714275" y="493558"/>
                  <a:pt x="4712629" y="488436"/>
                </a:cubicBezTo>
                <a:cubicBezTo>
                  <a:pt x="4707689" y="474715"/>
                  <a:pt x="4693695" y="463556"/>
                  <a:pt x="4670645" y="454959"/>
                </a:cubicBezTo>
                <a:cubicBezTo>
                  <a:pt x="4660583" y="451117"/>
                  <a:pt x="4642930" y="445995"/>
                  <a:pt x="4617686" y="439592"/>
                </a:cubicBezTo>
                <a:lnTo>
                  <a:pt x="4618509" y="433555"/>
                </a:lnTo>
                <a:lnTo>
                  <a:pt x="4618510" y="433555"/>
                </a:lnTo>
                <a:lnTo>
                  <a:pt x="4618510" y="433555"/>
                </a:lnTo>
                <a:cubicBezTo>
                  <a:pt x="4636803" y="434287"/>
                  <a:pt x="4658389" y="435476"/>
                  <a:pt x="4683269" y="437122"/>
                </a:cubicBezTo>
                <a:lnTo>
                  <a:pt x="4734581" y="439592"/>
                </a:lnTo>
                <a:lnTo>
                  <a:pt x="4742264" y="437122"/>
                </a:lnTo>
                <a:cubicBezTo>
                  <a:pt x="4743178" y="436025"/>
                  <a:pt x="4743636" y="433647"/>
                  <a:pt x="4743636" y="429988"/>
                </a:cubicBezTo>
                <a:lnTo>
                  <a:pt x="4743636" y="125951"/>
                </a:lnTo>
                <a:lnTo>
                  <a:pt x="4448106" y="125951"/>
                </a:lnTo>
                <a:lnTo>
                  <a:pt x="4448106" y="403097"/>
                </a:lnTo>
                <a:lnTo>
                  <a:pt x="4448381" y="462093"/>
                </a:lnTo>
                <a:lnTo>
                  <a:pt x="4448655" y="502704"/>
                </a:lnTo>
                <a:lnTo>
                  <a:pt x="4448655" y="504076"/>
                </a:lnTo>
                <a:cubicBezTo>
                  <a:pt x="4448289" y="511760"/>
                  <a:pt x="4445728" y="516790"/>
                  <a:pt x="4440972" y="519169"/>
                </a:cubicBezTo>
                <a:cubicBezTo>
                  <a:pt x="4436764" y="521181"/>
                  <a:pt x="4427800" y="522827"/>
                  <a:pt x="4414080" y="524108"/>
                </a:cubicBezTo>
                <a:cubicBezTo>
                  <a:pt x="4404568" y="525022"/>
                  <a:pt x="4396061" y="525480"/>
                  <a:pt x="4388561" y="525480"/>
                </a:cubicBezTo>
                <a:lnTo>
                  <a:pt x="4388561" y="525480"/>
                </a:lnTo>
                <a:lnTo>
                  <a:pt x="4388560" y="525480"/>
                </a:lnTo>
                <a:cubicBezTo>
                  <a:pt x="4377035" y="525480"/>
                  <a:pt x="4369901" y="523468"/>
                  <a:pt x="4367157" y="519443"/>
                </a:cubicBezTo>
                <a:cubicBezTo>
                  <a:pt x="4365876" y="517431"/>
                  <a:pt x="4365236" y="513955"/>
                  <a:pt x="4365236" y="509016"/>
                </a:cubicBezTo>
                <a:cubicBezTo>
                  <a:pt x="4367980" y="463648"/>
                  <a:pt x="4369352" y="390474"/>
                  <a:pt x="4369352" y="289494"/>
                </a:cubicBezTo>
                <a:cubicBezTo>
                  <a:pt x="4369352" y="285287"/>
                  <a:pt x="4368986" y="235894"/>
                  <a:pt x="4368254" y="141317"/>
                </a:cubicBezTo>
                <a:cubicBezTo>
                  <a:pt x="4368071" y="110950"/>
                  <a:pt x="4367065" y="86711"/>
                  <a:pt x="4365236" y="68601"/>
                </a:cubicBezTo>
                <a:lnTo>
                  <a:pt x="4365237" y="68601"/>
                </a:lnTo>
                <a:lnTo>
                  <a:pt x="4365237" y="68601"/>
                </a:lnTo>
                <a:cubicBezTo>
                  <a:pt x="4397616" y="82504"/>
                  <a:pt x="4429996" y="97870"/>
                  <a:pt x="4462375" y="114700"/>
                </a:cubicBezTo>
                <a:lnTo>
                  <a:pt x="4516157" y="114700"/>
                </a:lnTo>
                <a:cubicBezTo>
                  <a:pt x="4529328" y="72442"/>
                  <a:pt x="4537195" y="34300"/>
                  <a:pt x="4539755" y="275"/>
                </a:cubicBezTo>
                <a:close/>
                <a:moveTo>
                  <a:pt x="79851" y="0"/>
                </a:moveTo>
                <a:lnTo>
                  <a:pt x="79852" y="0"/>
                </a:lnTo>
                <a:lnTo>
                  <a:pt x="79852" y="0"/>
                </a:lnTo>
                <a:cubicBezTo>
                  <a:pt x="129793" y="10062"/>
                  <a:pt x="161075" y="16922"/>
                  <a:pt x="173697" y="20580"/>
                </a:cubicBezTo>
                <a:cubicBezTo>
                  <a:pt x="179917" y="22410"/>
                  <a:pt x="183027" y="25154"/>
                  <a:pt x="183027" y="28812"/>
                </a:cubicBezTo>
                <a:cubicBezTo>
                  <a:pt x="183027" y="31922"/>
                  <a:pt x="180831" y="34392"/>
                  <a:pt x="176441" y="36221"/>
                </a:cubicBezTo>
                <a:cubicBezTo>
                  <a:pt x="174429" y="36953"/>
                  <a:pt x="168484" y="38599"/>
                  <a:pt x="158605" y="41161"/>
                </a:cubicBezTo>
                <a:cubicBezTo>
                  <a:pt x="150373" y="52685"/>
                  <a:pt x="143421" y="61741"/>
                  <a:pt x="137751" y="68326"/>
                </a:cubicBezTo>
                <a:lnTo>
                  <a:pt x="191807" y="68326"/>
                </a:lnTo>
                <a:cubicBezTo>
                  <a:pt x="204978" y="53691"/>
                  <a:pt x="217509" y="39331"/>
                  <a:pt x="229400" y="25245"/>
                </a:cubicBezTo>
                <a:lnTo>
                  <a:pt x="229400" y="25246"/>
                </a:lnTo>
                <a:lnTo>
                  <a:pt x="229401" y="25245"/>
                </a:lnTo>
                <a:lnTo>
                  <a:pt x="281262" y="68325"/>
                </a:lnTo>
                <a:lnTo>
                  <a:pt x="296903" y="2195"/>
                </a:lnTo>
                <a:lnTo>
                  <a:pt x="296903" y="2196"/>
                </a:lnTo>
                <a:lnTo>
                  <a:pt x="296903" y="2195"/>
                </a:lnTo>
                <a:cubicBezTo>
                  <a:pt x="317941" y="6403"/>
                  <a:pt x="334222" y="9513"/>
                  <a:pt x="345747" y="11525"/>
                </a:cubicBezTo>
                <a:cubicBezTo>
                  <a:pt x="374102" y="17013"/>
                  <a:pt x="390200" y="20580"/>
                  <a:pt x="394042" y="22227"/>
                </a:cubicBezTo>
                <a:cubicBezTo>
                  <a:pt x="397700" y="23690"/>
                  <a:pt x="399530" y="25703"/>
                  <a:pt x="399530" y="28264"/>
                </a:cubicBezTo>
                <a:cubicBezTo>
                  <a:pt x="399530" y="30825"/>
                  <a:pt x="397426" y="33203"/>
                  <a:pt x="393218" y="35398"/>
                </a:cubicBezTo>
                <a:cubicBezTo>
                  <a:pt x="390109" y="37044"/>
                  <a:pt x="383614" y="38965"/>
                  <a:pt x="373736" y="41161"/>
                </a:cubicBezTo>
                <a:cubicBezTo>
                  <a:pt x="367150" y="51588"/>
                  <a:pt x="360565" y="60643"/>
                  <a:pt x="353979" y="68326"/>
                </a:cubicBezTo>
                <a:lnTo>
                  <a:pt x="429439" y="68326"/>
                </a:lnTo>
                <a:lnTo>
                  <a:pt x="453311" y="42533"/>
                </a:lnTo>
                <a:lnTo>
                  <a:pt x="474989" y="18934"/>
                </a:lnTo>
                <a:lnTo>
                  <a:pt x="474990" y="18934"/>
                </a:lnTo>
                <a:lnTo>
                  <a:pt x="474990" y="18934"/>
                </a:lnTo>
                <a:cubicBezTo>
                  <a:pt x="496942" y="36130"/>
                  <a:pt x="518529" y="53600"/>
                  <a:pt x="539749" y="71345"/>
                </a:cubicBezTo>
                <a:cubicBezTo>
                  <a:pt x="541761" y="73174"/>
                  <a:pt x="542768" y="74729"/>
                  <a:pt x="542768" y="76010"/>
                </a:cubicBezTo>
                <a:cubicBezTo>
                  <a:pt x="542768" y="78388"/>
                  <a:pt x="540938" y="79577"/>
                  <a:pt x="537279" y="79577"/>
                </a:cubicBezTo>
                <a:lnTo>
                  <a:pt x="537279" y="79577"/>
                </a:lnTo>
                <a:lnTo>
                  <a:pt x="360290" y="79577"/>
                </a:lnTo>
                <a:cubicBezTo>
                  <a:pt x="382242" y="86345"/>
                  <a:pt x="396969" y="91285"/>
                  <a:pt x="404469" y="94394"/>
                </a:cubicBezTo>
                <a:cubicBezTo>
                  <a:pt x="410506" y="97138"/>
                  <a:pt x="415811" y="100706"/>
                  <a:pt x="420384" y="105096"/>
                </a:cubicBezTo>
                <a:cubicBezTo>
                  <a:pt x="424958" y="109487"/>
                  <a:pt x="427244" y="114151"/>
                  <a:pt x="427244" y="119091"/>
                </a:cubicBezTo>
                <a:cubicBezTo>
                  <a:pt x="427244" y="124213"/>
                  <a:pt x="424318" y="130433"/>
                  <a:pt x="418464" y="137750"/>
                </a:cubicBezTo>
                <a:cubicBezTo>
                  <a:pt x="413341" y="144336"/>
                  <a:pt x="406481" y="150098"/>
                  <a:pt x="397883" y="155037"/>
                </a:cubicBezTo>
                <a:lnTo>
                  <a:pt x="412700" y="155037"/>
                </a:lnTo>
                <a:cubicBezTo>
                  <a:pt x="424774" y="143878"/>
                  <a:pt x="436482" y="132811"/>
                  <a:pt x="447823" y="121835"/>
                </a:cubicBezTo>
                <a:lnTo>
                  <a:pt x="447824" y="121835"/>
                </a:lnTo>
                <a:lnTo>
                  <a:pt x="447824" y="121835"/>
                </a:lnTo>
                <a:cubicBezTo>
                  <a:pt x="465204" y="134091"/>
                  <a:pt x="482216" y="146714"/>
                  <a:pt x="498863" y="159702"/>
                </a:cubicBezTo>
                <a:cubicBezTo>
                  <a:pt x="503071" y="162812"/>
                  <a:pt x="505174" y="165465"/>
                  <a:pt x="505174" y="167660"/>
                </a:cubicBezTo>
                <a:cubicBezTo>
                  <a:pt x="505174" y="171867"/>
                  <a:pt x="498406" y="177172"/>
                  <a:pt x="484869" y="183575"/>
                </a:cubicBezTo>
                <a:cubicBezTo>
                  <a:pt x="484869" y="189795"/>
                  <a:pt x="484869" y="194460"/>
                  <a:pt x="484869" y="197570"/>
                </a:cubicBezTo>
                <a:cubicBezTo>
                  <a:pt x="484869" y="210375"/>
                  <a:pt x="485235" y="228760"/>
                  <a:pt x="485966" y="252724"/>
                </a:cubicBezTo>
                <a:cubicBezTo>
                  <a:pt x="485966" y="259127"/>
                  <a:pt x="484960" y="263609"/>
                  <a:pt x="482948" y="266170"/>
                </a:cubicBezTo>
                <a:cubicBezTo>
                  <a:pt x="478375" y="271841"/>
                  <a:pt x="461910" y="274676"/>
                  <a:pt x="433556" y="274676"/>
                </a:cubicBezTo>
                <a:lnTo>
                  <a:pt x="433555" y="274676"/>
                </a:lnTo>
                <a:lnTo>
                  <a:pt x="433555" y="274676"/>
                </a:lnTo>
                <a:cubicBezTo>
                  <a:pt x="422761" y="274676"/>
                  <a:pt x="415627" y="274036"/>
                  <a:pt x="412151" y="272756"/>
                </a:cubicBezTo>
                <a:cubicBezTo>
                  <a:pt x="408127" y="271109"/>
                  <a:pt x="406114" y="266810"/>
                  <a:pt x="406114" y="259859"/>
                </a:cubicBezTo>
                <a:lnTo>
                  <a:pt x="406114" y="246413"/>
                </a:lnTo>
                <a:lnTo>
                  <a:pt x="310898" y="246413"/>
                </a:lnTo>
                <a:lnTo>
                  <a:pt x="311721" y="320227"/>
                </a:lnTo>
                <a:lnTo>
                  <a:pt x="430262" y="320227"/>
                </a:lnTo>
                <a:lnTo>
                  <a:pt x="452214" y="299647"/>
                </a:lnTo>
                <a:lnTo>
                  <a:pt x="470050" y="283183"/>
                </a:lnTo>
                <a:lnTo>
                  <a:pt x="470051" y="283183"/>
                </a:lnTo>
                <a:lnTo>
                  <a:pt x="470051" y="283183"/>
                </a:lnTo>
                <a:cubicBezTo>
                  <a:pt x="487979" y="294891"/>
                  <a:pt x="505266" y="307239"/>
                  <a:pt x="521913" y="320227"/>
                </a:cubicBezTo>
                <a:cubicBezTo>
                  <a:pt x="527401" y="324252"/>
                  <a:pt x="530145" y="327636"/>
                  <a:pt x="530145" y="330380"/>
                </a:cubicBezTo>
                <a:cubicBezTo>
                  <a:pt x="530145" y="333307"/>
                  <a:pt x="528133" y="336142"/>
                  <a:pt x="524108" y="338887"/>
                </a:cubicBezTo>
                <a:cubicBezTo>
                  <a:pt x="521913" y="340350"/>
                  <a:pt x="517157" y="342820"/>
                  <a:pt x="509839" y="346295"/>
                </a:cubicBezTo>
                <a:cubicBezTo>
                  <a:pt x="505998" y="378309"/>
                  <a:pt x="502248" y="402914"/>
                  <a:pt x="498589" y="420109"/>
                </a:cubicBezTo>
                <a:cubicBezTo>
                  <a:pt x="494930" y="436757"/>
                  <a:pt x="490357" y="449013"/>
                  <a:pt x="484869" y="456879"/>
                </a:cubicBezTo>
                <a:cubicBezTo>
                  <a:pt x="474442" y="472063"/>
                  <a:pt x="458800" y="481484"/>
                  <a:pt x="437946" y="485143"/>
                </a:cubicBezTo>
                <a:cubicBezTo>
                  <a:pt x="430080" y="486423"/>
                  <a:pt x="421299" y="487064"/>
                  <a:pt x="411604" y="487064"/>
                </a:cubicBezTo>
                <a:lnTo>
                  <a:pt x="411603" y="487064"/>
                </a:lnTo>
                <a:lnTo>
                  <a:pt x="411602" y="487064"/>
                </a:lnTo>
                <a:cubicBezTo>
                  <a:pt x="403370" y="487064"/>
                  <a:pt x="398340" y="485692"/>
                  <a:pt x="396510" y="482948"/>
                </a:cubicBezTo>
                <a:cubicBezTo>
                  <a:pt x="395596" y="481484"/>
                  <a:pt x="394773" y="477277"/>
                  <a:pt x="394041" y="470325"/>
                </a:cubicBezTo>
                <a:cubicBezTo>
                  <a:pt x="392577" y="453861"/>
                  <a:pt x="384437" y="440964"/>
                  <a:pt x="369619" y="431634"/>
                </a:cubicBezTo>
                <a:cubicBezTo>
                  <a:pt x="359924" y="425598"/>
                  <a:pt x="344557" y="418646"/>
                  <a:pt x="323519" y="410780"/>
                </a:cubicBezTo>
                <a:lnTo>
                  <a:pt x="323794" y="405566"/>
                </a:lnTo>
                <a:lnTo>
                  <a:pt x="323795" y="405566"/>
                </a:lnTo>
                <a:lnTo>
                  <a:pt x="323795" y="405566"/>
                </a:lnTo>
                <a:lnTo>
                  <a:pt x="406664" y="412152"/>
                </a:lnTo>
                <a:lnTo>
                  <a:pt x="419286" y="405566"/>
                </a:lnTo>
                <a:cubicBezTo>
                  <a:pt x="425506" y="394224"/>
                  <a:pt x="429804" y="369528"/>
                  <a:pt x="432183" y="331478"/>
                </a:cubicBezTo>
                <a:lnTo>
                  <a:pt x="311996" y="331478"/>
                </a:lnTo>
                <a:lnTo>
                  <a:pt x="312545" y="392669"/>
                </a:lnTo>
                <a:cubicBezTo>
                  <a:pt x="312727" y="404194"/>
                  <a:pt x="313368" y="432732"/>
                  <a:pt x="314465" y="478283"/>
                </a:cubicBezTo>
                <a:lnTo>
                  <a:pt x="315563" y="510113"/>
                </a:lnTo>
                <a:cubicBezTo>
                  <a:pt x="315563" y="515967"/>
                  <a:pt x="314557" y="520083"/>
                  <a:pt x="312545" y="522461"/>
                </a:cubicBezTo>
                <a:cubicBezTo>
                  <a:pt x="307422" y="527766"/>
                  <a:pt x="293336" y="530419"/>
                  <a:pt x="270287" y="530419"/>
                </a:cubicBezTo>
                <a:lnTo>
                  <a:pt x="270286" y="530419"/>
                </a:lnTo>
                <a:lnTo>
                  <a:pt x="270285" y="530419"/>
                </a:lnTo>
                <a:cubicBezTo>
                  <a:pt x="252358" y="530419"/>
                  <a:pt x="241473" y="529504"/>
                  <a:pt x="237632" y="527675"/>
                </a:cubicBezTo>
                <a:cubicBezTo>
                  <a:pt x="234156" y="526212"/>
                  <a:pt x="232418" y="522370"/>
                  <a:pt x="232418" y="516150"/>
                </a:cubicBezTo>
                <a:cubicBezTo>
                  <a:pt x="232967" y="501332"/>
                  <a:pt x="233607" y="479472"/>
                  <a:pt x="234339" y="450568"/>
                </a:cubicBezTo>
                <a:lnTo>
                  <a:pt x="234888" y="424774"/>
                </a:lnTo>
                <a:lnTo>
                  <a:pt x="234888" y="398432"/>
                </a:lnTo>
                <a:lnTo>
                  <a:pt x="126500" y="468404"/>
                </a:lnTo>
                <a:cubicBezTo>
                  <a:pt x="86254" y="487612"/>
                  <a:pt x="45643" y="501698"/>
                  <a:pt x="4665" y="510662"/>
                </a:cubicBezTo>
                <a:lnTo>
                  <a:pt x="4665" y="510662"/>
                </a:lnTo>
                <a:lnTo>
                  <a:pt x="4664" y="510662"/>
                </a:lnTo>
                <a:lnTo>
                  <a:pt x="2744" y="507095"/>
                </a:lnTo>
                <a:cubicBezTo>
                  <a:pt x="49941" y="478008"/>
                  <a:pt x="95126" y="442519"/>
                  <a:pt x="138298" y="400627"/>
                </a:cubicBezTo>
                <a:cubicBezTo>
                  <a:pt x="163360" y="376114"/>
                  <a:pt x="183849" y="353064"/>
                  <a:pt x="199764" y="331478"/>
                </a:cubicBezTo>
                <a:lnTo>
                  <a:pt x="118817" y="331478"/>
                </a:lnTo>
                <a:cubicBezTo>
                  <a:pt x="116256" y="339893"/>
                  <a:pt x="113237" y="348582"/>
                  <a:pt x="109761" y="357546"/>
                </a:cubicBezTo>
                <a:cubicBezTo>
                  <a:pt x="107200" y="362485"/>
                  <a:pt x="103999" y="365686"/>
                  <a:pt x="100157" y="367150"/>
                </a:cubicBezTo>
                <a:cubicBezTo>
                  <a:pt x="95035" y="369162"/>
                  <a:pt x="87901" y="370168"/>
                  <a:pt x="78754" y="370168"/>
                </a:cubicBezTo>
                <a:lnTo>
                  <a:pt x="78753" y="370168"/>
                </a:lnTo>
                <a:lnTo>
                  <a:pt x="78753" y="370168"/>
                </a:lnTo>
                <a:cubicBezTo>
                  <a:pt x="66131" y="370168"/>
                  <a:pt x="53599" y="368888"/>
                  <a:pt x="41160" y="366327"/>
                </a:cubicBezTo>
                <a:cubicBezTo>
                  <a:pt x="33660" y="364680"/>
                  <a:pt x="29909" y="361387"/>
                  <a:pt x="29909" y="356448"/>
                </a:cubicBezTo>
                <a:cubicBezTo>
                  <a:pt x="29909" y="353887"/>
                  <a:pt x="30550" y="350960"/>
                  <a:pt x="31830" y="347667"/>
                </a:cubicBezTo>
                <a:cubicBezTo>
                  <a:pt x="43721" y="316751"/>
                  <a:pt x="53234" y="288122"/>
                  <a:pt x="60368" y="261780"/>
                </a:cubicBezTo>
                <a:cubicBezTo>
                  <a:pt x="68417" y="233059"/>
                  <a:pt x="73631" y="210741"/>
                  <a:pt x="76009" y="194826"/>
                </a:cubicBezTo>
                <a:lnTo>
                  <a:pt x="76010" y="194826"/>
                </a:lnTo>
                <a:lnTo>
                  <a:pt x="76010" y="194826"/>
                </a:lnTo>
                <a:cubicBezTo>
                  <a:pt x="97230" y="204521"/>
                  <a:pt x="111042" y="211198"/>
                  <a:pt x="117445" y="214857"/>
                </a:cubicBezTo>
                <a:cubicBezTo>
                  <a:pt x="122933" y="217784"/>
                  <a:pt x="134183" y="224552"/>
                  <a:pt x="151196" y="235163"/>
                </a:cubicBezTo>
                <a:lnTo>
                  <a:pt x="232967" y="235163"/>
                </a:lnTo>
                <a:lnTo>
                  <a:pt x="232692" y="166288"/>
                </a:lnTo>
                <a:lnTo>
                  <a:pt x="93846" y="166288"/>
                </a:lnTo>
                <a:cubicBezTo>
                  <a:pt x="84882" y="166288"/>
                  <a:pt x="75644" y="167385"/>
                  <a:pt x="66132" y="169581"/>
                </a:cubicBezTo>
                <a:lnTo>
                  <a:pt x="66132" y="169580"/>
                </a:lnTo>
                <a:lnTo>
                  <a:pt x="66131" y="169581"/>
                </a:lnTo>
                <a:lnTo>
                  <a:pt x="63112" y="151196"/>
                </a:lnTo>
                <a:lnTo>
                  <a:pt x="63113" y="151196"/>
                </a:lnTo>
                <a:lnTo>
                  <a:pt x="63113" y="151196"/>
                </a:lnTo>
                <a:cubicBezTo>
                  <a:pt x="72992" y="153574"/>
                  <a:pt x="83236" y="154854"/>
                  <a:pt x="93846" y="155037"/>
                </a:cubicBezTo>
                <a:lnTo>
                  <a:pt x="160525" y="155037"/>
                </a:lnTo>
                <a:cubicBezTo>
                  <a:pt x="158330" y="153391"/>
                  <a:pt x="156866" y="151836"/>
                  <a:pt x="156134" y="150372"/>
                </a:cubicBezTo>
                <a:cubicBezTo>
                  <a:pt x="154671" y="147628"/>
                  <a:pt x="153848" y="144519"/>
                  <a:pt x="153665" y="141043"/>
                </a:cubicBezTo>
                <a:lnTo>
                  <a:pt x="152293" y="125676"/>
                </a:lnTo>
                <a:cubicBezTo>
                  <a:pt x="151744" y="117261"/>
                  <a:pt x="149732" y="109029"/>
                  <a:pt x="146256" y="100980"/>
                </a:cubicBezTo>
                <a:cubicBezTo>
                  <a:pt x="143695" y="95126"/>
                  <a:pt x="140128" y="87992"/>
                  <a:pt x="135554" y="79577"/>
                </a:cubicBezTo>
                <a:lnTo>
                  <a:pt x="127598" y="79577"/>
                </a:lnTo>
                <a:cubicBezTo>
                  <a:pt x="89364" y="119274"/>
                  <a:pt x="47564" y="150738"/>
                  <a:pt x="2196" y="173971"/>
                </a:cubicBezTo>
                <a:lnTo>
                  <a:pt x="2196" y="173971"/>
                </a:lnTo>
                <a:lnTo>
                  <a:pt x="2195" y="173971"/>
                </a:lnTo>
                <a:lnTo>
                  <a:pt x="0" y="171227"/>
                </a:lnTo>
                <a:cubicBezTo>
                  <a:pt x="21037" y="143421"/>
                  <a:pt x="41160" y="108115"/>
                  <a:pt x="60368" y="65308"/>
                </a:cubicBezTo>
                <a:cubicBezTo>
                  <a:pt x="67868" y="47929"/>
                  <a:pt x="72991" y="34026"/>
                  <a:pt x="75735" y="23599"/>
                </a:cubicBezTo>
                <a:cubicBezTo>
                  <a:pt x="77015" y="18111"/>
                  <a:pt x="78387" y="10245"/>
                  <a:pt x="7985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chemeClr val="bg1"/>
              </a:solidFill>
              <a:latin typeface="ヒラギノ明朝体8" panose="02020800000000000000" pitchFamily="18" charset="-128"/>
              <a:ea typeface="ヒラギノ明朝体8" panose="02020800000000000000" pitchFamily="18" charset="-128"/>
              <a:cs typeface="Segoe UI" panose="020B0502040204020203" pitchFamily="34" charset="0"/>
            </a:endParaRPr>
          </a:p>
        </p:txBody>
      </p:sp>
      <p:sp>
        <p:nvSpPr>
          <p:cNvPr id="81" name="テキスト ボックス 80">
            <a:extLst>
              <a:ext uri="{FF2B5EF4-FFF2-40B4-BE49-F238E27FC236}">
                <a16:creationId xmlns:a16="http://schemas.microsoft.com/office/drawing/2014/main" id="{B65E2C9A-B8CE-4B4B-BB9E-0183E0DA260B}"/>
              </a:ext>
            </a:extLst>
          </p:cNvPr>
          <p:cNvSpPr txBox="1"/>
          <p:nvPr/>
        </p:nvSpPr>
        <p:spPr>
          <a:xfrm>
            <a:off x="255651" y="601353"/>
            <a:ext cx="3481607" cy="308299"/>
          </a:xfrm>
          <a:custGeom>
            <a:avLst/>
            <a:gdLst/>
            <a:ahLst/>
            <a:cxnLst/>
            <a:rect l="l" t="t" r="r" b="b"/>
            <a:pathLst>
              <a:path w="6368207" h="563910">
                <a:moveTo>
                  <a:pt x="254497" y="122897"/>
                </a:moveTo>
                <a:lnTo>
                  <a:pt x="168102" y="342566"/>
                </a:lnTo>
                <a:lnTo>
                  <a:pt x="334863" y="342566"/>
                </a:lnTo>
                <a:close/>
                <a:moveTo>
                  <a:pt x="2865910" y="30138"/>
                </a:moveTo>
                <a:lnTo>
                  <a:pt x="2865910" y="308075"/>
                </a:lnTo>
                <a:lnTo>
                  <a:pt x="2895377" y="308075"/>
                </a:lnTo>
                <a:cubicBezTo>
                  <a:pt x="2979092" y="308075"/>
                  <a:pt x="3020950" y="260413"/>
                  <a:pt x="3020950" y="165088"/>
                </a:cubicBezTo>
                <a:cubicBezTo>
                  <a:pt x="3020950" y="117091"/>
                  <a:pt x="3009007" y="81930"/>
                  <a:pt x="2985120" y="59606"/>
                </a:cubicBezTo>
                <a:cubicBezTo>
                  <a:pt x="2964135" y="39961"/>
                  <a:pt x="2935560" y="30138"/>
                  <a:pt x="2899395" y="30138"/>
                </a:cubicBezTo>
                <a:close/>
                <a:moveTo>
                  <a:pt x="1543274" y="30138"/>
                </a:moveTo>
                <a:lnTo>
                  <a:pt x="1543274" y="530424"/>
                </a:lnTo>
                <a:lnTo>
                  <a:pt x="1578099" y="530424"/>
                </a:lnTo>
                <a:cubicBezTo>
                  <a:pt x="1647528" y="530424"/>
                  <a:pt x="1697645" y="510332"/>
                  <a:pt x="1728453" y="470149"/>
                </a:cubicBezTo>
                <a:cubicBezTo>
                  <a:pt x="1759037" y="429965"/>
                  <a:pt x="1774329" y="367122"/>
                  <a:pt x="1774329" y="281621"/>
                </a:cubicBezTo>
                <a:cubicBezTo>
                  <a:pt x="1774329" y="237865"/>
                  <a:pt x="1769976" y="199356"/>
                  <a:pt x="1761269" y="166093"/>
                </a:cubicBezTo>
                <a:cubicBezTo>
                  <a:pt x="1754795" y="141313"/>
                  <a:pt x="1745531" y="120216"/>
                  <a:pt x="1733476" y="102804"/>
                </a:cubicBezTo>
                <a:cubicBezTo>
                  <a:pt x="1699989" y="54360"/>
                  <a:pt x="1644848" y="30138"/>
                  <a:pt x="1568053" y="30138"/>
                </a:cubicBezTo>
                <a:close/>
                <a:moveTo>
                  <a:pt x="5223161" y="18418"/>
                </a:moveTo>
                <a:lnTo>
                  <a:pt x="5184987" y="32315"/>
                </a:lnTo>
                <a:cubicBezTo>
                  <a:pt x="5174048" y="41579"/>
                  <a:pt x="5164895" y="55476"/>
                  <a:pt x="5157528" y="74005"/>
                </a:cubicBezTo>
                <a:cubicBezTo>
                  <a:pt x="5141678" y="114189"/>
                  <a:pt x="5133753" y="178929"/>
                  <a:pt x="5133753" y="268226"/>
                </a:cubicBezTo>
                <a:cubicBezTo>
                  <a:pt x="5133753" y="379624"/>
                  <a:pt x="5144134" y="457424"/>
                  <a:pt x="5164895" y="501626"/>
                </a:cubicBezTo>
                <a:cubicBezTo>
                  <a:pt x="5171816" y="516248"/>
                  <a:pt x="5180104" y="527215"/>
                  <a:pt x="5189759" y="534526"/>
                </a:cubicBezTo>
                <a:lnTo>
                  <a:pt x="5222826" y="545493"/>
                </a:lnTo>
                <a:lnTo>
                  <a:pt x="5256982" y="534861"/>
                </a:lnTo>
                <a:cubicBezTo>
                  <a:pt x="5266916" y="527773"/>
                  <a:pt x="5275399" y="517141"/>
                  <a:pt x="5282431" y="502965"/>
                </a:cubicBezTo>
                <a:cubicBezTo>
                  <a:pt x="5300960" y="465237"/>
                  <a:pt x="5310225" y="393688"/>
                  <a:pt x="5310225" y="288318"/>
                </a:cubicBezTo>
                <a:cubicBezTo>
                  <a:pt x="5310225" y="170223"/>
                  <a:pt x="5299509" y="91865"/>
                  <a:pt x="5278078" y="53244"/>
                </a:cubicBezTo>
                <a:cubicBezTo>
                  <a:pt x="5271604" y="41635"/>
                  <a:pt x="5263791" y="32929"/>
                  <a:pt x="5254638" y="27124"/>
                </a:cubicBezTo>
                <a:close/>
                <a:moveTo>
                  <a:pt x="5699411" y="18418"/>
                </a:moveTo>
                <a:cubicBezTo>
                  <a:pt x="5670390" y="18418"/>
                  <a:pt x="5648512" y="36947"/>
                  <a:pt x="5633778" y="74005"/>
                </a:cubicBezTo>
                <a:cubicBezTo>
                  <a:pt x="5617928" y="114189"/>
                  <a:pt x="5610003" y="178929"/>
                  <a:pt x="5610003" y="268226"/>
                </a:cubicBezTo>
                <a:cubicBezTo>
                  <a:pt x="5610003" y="379624"/>
                  <a:pt x="5620383" y="457424"/>
                  <a:pt x="5641145" y="501626"/>
                </a:cubicBezTo>
                <a:cubicBezTo>
                  <a:pt x="5648066" y="516248"/>
                  <a:pt x="5656354" y="527215"/>
                  <a:pt x="5666009" y="534526"/>
                </a:cubicBezTo>
                <a:lnTo>
                  <a:pt x="5699076" y="545493"/>
                </a:lnTo>
                <a:lnTo>
                  <a:pt x="5733232" y="534861"/>
                </a:lnTo>
                <a:cubicBezTo>
                  <a:pt x="5743166" y="527773"/>
                  <a:pt x="5751649" y="517141"/>
                  <a:pt x="5758681" y="502965"/>
                </a:cubicBezTo>
                <a:cubicBezTo>
                  <a:pt x="5777210" y="465237"/>
                  <a:pt x="5786475" y="393688"/>
                  <a:pt x="5786475" y="288318"/>
                </a:cubicBezTo>
                <a:cubicBezTo>
                  <a:pt x="5786475" y="170223"/>
                  <a:pt x="5775759" y="91865"/>
                  <a:pt x="5754328" y="53244"/>
                </a:cubicBezTo>
                <a:cubicBezTo>
                  <a:pt x="5741380" y="30027"/>
                  <a:pt x="5723074" y="18418"/>
                  <a:pt x="5699411" y="18418"/>
                </a:cubicBezTo>
                <a:close/>
                <a:moveTo>
                  <a:pt x="4739209" y="17748"/>
                </a:moveTo>
                <a:lnTo>
                  <a:pt x="4703463" y="28882"/>
                </a:lnTo>
                <a:cubicBezTo>
                  <a:pt x="4693361" y="36305"/>
                  <a:pt x="4685073" y="47440"/>
                  <a:pt x="4678599" y="62285"/>
                </a:cubicBezTo>
                <a:cubicBezTo>
                  <a:pt x="4665875" y="91753"/>
                  <a:pt x="4659512" y="133164"/>
                  <a:pt x="4659512" y="186519"/>
                </a:cubicBezTo>
                <a:cubicBezTo>
                  <a:pt x="4659512" y="215318"/>
                  <a:pt x="4661968" y="238423"/>
                  <a:pt x="4666879" y="255836"/>
                </a:cubicBezTo>
                <a:cubicBezTo>
                  <a:pt x="4674693" y="284411"/>
                  <a:pt x="4687752" y="305061"/>
                  <a:pt x="4706058" y="317786"/>
                </a:cubicBezTo>
                <a:lnTo>
                  <a:pt x="4743562" y="329171"/>
                </a:lnTo>
                <a:lnTo>
                  <a:pt x="4772025" y="323981"/>
                </a:lnTo>
                <a:cubicBezTo>
                  <a:pt x="4780955" y="320521"/>
                  <a:pt x="4789327" y="315330"/>
                  <a:pt x="4797140" y="308410"/>
                </a:cubicBezTo>
                <a:cubicBezTo>
                  <a:pt x="4811204" y="295685"/>
                  <a:pt x="4820580" y="278495"/>
                  <a:pt x="4825269" y="256841"/>
                </a:cubicBezTo>
                <a:cubicBezTo>
                  <a:pt x="4827278" y="247241"/>
                  <a:pt x="4828282" y="233735"/>
                  <a:pt x="4828282" y="216322"/>
                </a:cubicBezTo>
                <a:cubicBezTo>
                  <a:pt x="4828282" y="156270"/>
                  <a:pt x="4821139" y="107938"/>
                  <a:pt x="4806851" y="71326"/>
                </a:cubicBezTo>
                <a:cubicBezTo>
                  <a:pt x="4798814" y="50788"/>
                  <a:pt x="4787541" y="35942"/>
                  <a:pt x="4773030" y="26790"/>
                </a:cubicBezTo>
                <a:close/>
                <a:moveTo>
                  <a:pt x="6025977" y="11051"/>
                </a:moveTo>
                <a:lnTo>
                  <a:pt x="6337399" y="11051"/>
                </a:lnTo>
                <a:lnTo>
                  <a:pt x="6337401" y="11051"/>
                </a:lnTo>
                <a:lnTo>
                  <a:pt x="6337401" y="111175"/>
                </a:lnTo>
                <a:lnTo>
                  <a:pt x="6337399" y="111175"/>
                </a:lnTo>
                <a:lnTo>
                  <a:pt x="6043055" y="111175"/>
                </a:lnTo>
                <a:lnTo>
                  <a:pt x="6028657" y="284632"/>
                </a:lnTo>
                <a:lnTo>
                  <a:pt x="6073862" y="248804"/>
                </a:lnTo>
                <a:cubicBezTo>
                  <a:pt x="6107348" y="228042"/>
                  <a:pt x="6145411" y="217662"/>
                  <a:pt x="6188050" y="217662"/>
                </a:cubicBezTo>
                <a:lnTo>
                  <a:pt x="6188051" y="217662"/>
                </a:lnTo>
                <a:lnTo>
                  <a:pt x="6188051" y="217662"/>
                </a:lnTo>
                <a:cubicBezTo>
                  <a:pt x="6232477" y="217662"/>
                  <a:pt x="6269981" y="227261"/>
                  <a:pt x="6300565" y="246460"/>
                </a:cubicBezTo>
                <a:cubicBezTo>
                  <a:pt x="6321549" y="259408"/>
                  <a:pt x="6337845" y="276598"/>
                  <a:pt x="6349455" y="298029"/>
                </a:cubicBezTo>
                <a:cubicBezTo>
                  <a:pt x="6361956" y="320800"/>
                  <a:pt x="6368207" y="347477"/>
                  <a:pt x="6368207" y="378061"/>
                </a:cubicBezTo>
                <a:cubicBezTo>
                  <a:pt x="6368207" y="424272"/>
                  <a:pt x="6355595" y="462782"/>
                  <a:pt x="6330368" y="493589"/>
                </a:cubicBezTo>
                <a:cubicBezTo>
                  <a:pt x="6307821" y="520825"/>
                  <a:pt x="6277237" y="540023"/>
                  <a:pt x="6238615" y="551186"/>
                </a:cubicBezTo>
                <a:cubicBezTo>
                  <a:pt x="6214952" y="557883"/>
                  <a:pt x="6188721" y="561231"/>
                  <a:pt x="6159923" y="561231"/>
                </a:cubicBezTo>
                <a:lnTo>
                  <a:pt x="6159922" y="561231"/>
                </a:lnTo>
                <a:lnTo>
                  <a:pt x="6159921" y="561231"/>
                </a:lnTo>
                <a:cubicBezTo>
                  <a:pt x="6107237" y="561231"/>
                  <a:pt x="6062923" y="550293"/>
                  <a:pt x="6026981" y="528415"/>
                </a:cubicBezTo>
                <a:cubicBezTo>
                  <a:pt x="6012247" y="519485"/>
                  <a:pt x="6000639" y="508658"/>
                  <a:pt x="5992155" y="495933"/>
                </a:cubicBezTo>
                <a:cubicBezTo>
                  <a:pt x="5981886" y="481199"/>
                  <a:pt x="5976751" y="465349"/>
                  <a:pt x="5976751" y="448382"/>
                </a:cubicBezTo>
                <a:cubicBezTo>
                  <a:pt x="5976751" y="433425"/>
                  <a:pt x="5980993" y="421817"/>
                  <a:pt x="5989477" y="413557"/>
                </a:cubicBezTo>
                <a:cubicBezTo>
                  <a:pt x="5999969" y="403064"/>
                  <a:pt x="6016154" y="397818"/>
                  <a:pt x="6038031" y="397818"/>
                </a:cubicBezTo>
                <a:lnTo>
                  <a:pt x="6038032" y="397818"/>
                </a:lnTo>
                <a:lnTo>
                  <a:pt x="6038033" y="397818"/>
                </a:lnTo>
                <a:cubicBezTo>
                  <a:pt x="6064375" y="397818"/>
                  <a:pt x="6080783" y="405520"/>
                  <a:pt x="6087257" y="420924"/>
                </a:cubicBezTo>
                <a:cubicBezTo>
                  <a:pt x="6088596" y="424049"/>
                  <a:pt x="6089377" y="427733"/>
                  <a:pt x="6089601" y="431974"/>
                </a:cubicBezTo>
                <a:cubicBezTo>
                  <a:pt x="6089825" y="432867"/>
                  <a:pt x="6090159" y="440346"/>
                  <a:pt x="6090606" y="454410"/>
                </a:cubicBezTo>
                <a:cubicBezTo>
                  <a:pt x="6090829" y="467358"/>
                  <a:pt x="6093173" y="480641"/>
                  <a:pt x="6097638" y="494259"/>
                </a:cubicBezTo>
                <a:cubicBezTo>
                  <a:pt x="6102773" y="510444"/>
                  <a:pt x="6111088" y="522583"/>
                  <a:pt x="6122585" y="530675"/>
                </a:cubicBezTo>
                <a:lnTo>
                  <a:pt x="6166620" y="542814"/>
                </a:lnTo>
                <a:lnTo>
                  <a:pt x="6204458" y="533187"/>
                </a:lnTo>
                <a:cubicBezTo>
                  <a:pt x="6215174" y="526768"/>
                  <a:pt x="6223992" y="517141"/>
                  <a:pt x="6230913" y="504305"/>
                </a:cubicBezTo>
                <a:cubicBezTo>
                  <a:pt x="6246093" y="476623"/>
                  <a:pt x="6253683" y="439230"/>
                  <a:pt x="6253683" y="392125"/>
                </a:cubicBezTo>
                <a:cubicBezTo>
                  <a:pt x="6253683" y="342342"/>
                  <a:pt x="6243637" y="305619"/>
                  <a:pt x="6223545" y="281955"/>
                </a:cubicBezTo>
                <a:cubicBezTo>
                  <a:pt x="6205240" y="260524"/>
                  <a:pt x="6180237" y="249808"/>
                  <a:pt x="6148537" y="249808"/>
                </a:cubicBezTo>
                <a:cubicBezTo>
                  <a:pt x="6117730" y="249808"/>
                  <a:pt x="6088039" y="261305"/>
                  <a:pt x="6059463" y="284299"/>
                </a:cubicBezTo>
                <a:cubicBezTo>
                  <a:pt x="6047632" y="293676"/>
                  <a:pt x="6035800" y="306847"/>
                  <a:pt x="6023968" y="323813"/>
                </a:cubicBezTo>
                <a:lnTo>
                  <a:pt x="6023967" y="323813"/>
                </a:lnTo>
                <a:lnTo>
                  <a:pt x="6023967" y="323813"/>
                </a:lnTo>
                <a:lnTo>
                  <a:pt x="6000527" y="317116"/>
                </a:lnTo>
                <a:close/>
                <a:moveTo>
                  <a:pt x="3162300" y="11051"/>
                </a:moveTo>
                <a:lnTo>
                  <a:pt x="3162301" y="11051"/>
                </a:lnTo>
                <a:lnTo>
                  <a:pt x="3420814" y="11051"/>
                </a:lnTo>
                <a:lnTo>
                  <a:pt x="3420815" y="11051"/>
                </a:lnTo>
                <a:lnTo>
                  <a:pt x="3420815" y="30138"/>
                </a:lnTo>
                <a:cubicBezTo>
                  <a:pt x="3402956" y="31701"/>
                  <a:pt x="3389785" y="34157"/>
                  <a:pt x="3381302" y="37505"/>
                </a:cubicBezTo>
                <a:cubicBezTo>
                  <a:pt x="3367014" y="42863"/>
                  <a:pt x="3359870" y="51346"/>
                  <a:pt x="3359870" y="62955"/>
                </a:cubicBezTo>
                <a:cubicBezTo>
                  <a:pt x="3359870" y="73224"/>
                  <a:pt x="3365786" y="88628"/>
                  <a:pt x="3377618" y="109166"/>
                </a:cubicBezTo>
                <a:lnTo>
                  <a:pt x="3476402" y="279945"/>
                </a:lnTo>
                <a:lnTo>
                  <a:pt x="3571838" y="122226"/>
                </a:lnTo>
                <a:cubicBezTo>
                  <a:pt x="3583893" y="102357"/>
                  <a:pt x="3589920" y="85725"/>
                  <a:pt x="3589920" y="72331"/>
                </a:cubicBezTo>
                <a:cubicBezTo>
                  <a:pt x="3589920" y="57597"/>
                  <a:pt x="3581772" y="46770"/>
                  <a:pt x="3565475" y="39849"/>
                </a:cubicBezTo>
                <a:cubicBezTo>
                  <a:pt x="3554090" y="34938"/>
                  <a:pt x="3537682" y="31701"/>
                  <a:pt x="3516250" y="30138"/>
                </a:cubicBezTo>
                <a:lnTo>
                  <a:pt x="3516250" y="11051"/>
                </a:lnTo>
                <a:lnTo>
                  <a:pt x="3516251" y="11051"/>
                </a:lnTo>
                <a:lnTo>
                  <a:pt x="3722527" y="11051"/>
                </a:lnTo>
                <a:lnTo>
                  <a:pt x="3722528" y="11051"/>
                </a:lnTo>
                <a:lnTo>
                  <a:pt x="3722528" y="30138"/>
                </a:lnTo>
                <a:cubicBezTo>
                  <a:pt x="3703105" y="32371"/>
                  <a:pt x="3685246" y="38510"/>
                  <a:pt x="3668949" y="48556"/>
                </a:cubicBezTo>
                <a:cubicBezTo>
                  <a:pt x="3654438" y="57262"/>
                  <a:pt x="3640932" y="68982"/>
                  <a:pt x="3628431" y="83716"/>
                </a:cubicBezTo>
                <a:cubicBezTo>
                  <a:pt x="3617715" y="96218"/>
                  <a:pt x="3605437" y="113631"/>
                  <a:pt x="3591596" y="135955"/>
                </a:cubicBezTo>
                <a:lnTo>
                  <a:pt x="3489462" y="302717"/>
                </a:lnTo>
                <a:lnTo>
                  <a:pt x="3489462" y="457089"/>
                </a:lnTo>
                <a:cubicBezTo>
                  <a:pt x="3489686" y="480753"/>
                  <a:pt x="3491583" y="496603"/>
                  <a:pt x="3495155" y="504640"/>
                </a:cubicBezTo>
                <a:cubicBezTo>
                  <a:pt x="3500066" y="516248"/>
                  <a:pt x="3510336" y="523615"/>
                  <a:pt x="3525963" y="526740"/>
                </a:cubicBezTo>
                <a:cubicBezTo>
                  <a:pt x="3535562" y="528526"/>
                  <a:pt x="3550184" y="529754"/>
                  <a:pt x="3569830" y="530424"/>
                </a:cubicBezTo>
                <a:lnTo>
                  <a:pt x="3569830" y="549511"/>
                </a:lnTo>
                <a:lnTo>
                  <a:pt x="3569829" y="549511"/>
                </a:lnTo>
                <a:lnTo>
                  <a:pt x="3294572" y="549511"/>
                </a:lnTo>
                <a:lnTo>
                  <a:pt x="3294571" y="549511"/>
                </a:lnTo>
                <a:lnTo>
                  <a:pt x="3294571" y="530424"/>
                </a:lnTo>
                <a:cubicBezTo>
                  <a:pt x="3325602" y="529754"/>
                  <a:pt x="3345693" y="526740"/>
                  <a:pt x="3354846" y="521383"/>
                </a:cubicBezTo>
                <a:cubicBezTo>
                  <a:pt x="3362213" y="517364"/>
                  <a:pt x="3367460" y="511002"/>
                  <a:pt x="3370585" y="502295"/>
                </a:cubicBezTo>
                <a:cubicBezTo>
                  <a:pt x="3373710" y="494036"/>
                  <a:pt x="3375385" y="478967"/>
                  <a:pt x="3375608" y="457089"/>
                </a:cubicBezTo>
                <a:lnTo>
                  <a:pt x="3375608" y="328501"/>
                </a:lnTo>
                <a:lnTo>
                  <a:pt x="3244007" y="101464"/>
                </a:lnTo>
                <a:cubicBezTo>
                  <a:pt x="3227933" y="74005"/>
                  <a:pt x="3213869" y="55811"/>
                  <a:pt x="3201814" y="46881"/>
                </a:cubicBezTo>
                <a:cubicBezTo>
                  <a:pt x="3189982" y="37728"/>
                  <a:pt x="3176811" y="32147"/>
                  <a:pt x="3162300" y="30138"/>
                </a:cubicBezTo>
                <a:close/>
                <a:moveTo>
                  <a:pt x="2684078" y="11051"/>
                </a:moveTo>
                <a:lnTo>
                  <a:pt x="2684079" y="11051"/>
                </a:lnTo>
                <a:lnTo>
                  <a:pt x="2920826" y="11051"/>
                </a:lnTo>
                <a:lnTo>
                  <a:pt x="2920827" y="11051"/>
                </a:lnTo>
                <a:cubicBezTo>
                  <a:pt x="2979317" y="11051"/>
                  <a:pt x="3026086" y="17860"/>
                  <a:pt x="3061135" y="31478"/>
                </a:cubicBezTo>
                <a:cubicBezTo>
                  <a:pt x="3089710" y="42640"/>
                  <a:pt x="3111030" y="59383"/>
                  <a:pt x="3125094" y="81707"/>
                </a:cubicBezTo>
                <a:cubicBezTo>
                  <a:pt x="3137372" y="101576"/>
                  <a:pt x="3143511" y="127918"/>
                  <a:pt x="3143511" y="160735"/>
                </a:cubicBezTo>
                <a:cubicBezTo>
                  <a:pt x="3143511" y="223019"/>
                  <a:pt x="3122527" y="266998"/>
                  <a:pt x="3080557" y="292671"/>
                </a:cubicBezTo>
                <a:cubicBezTo>
                  <a:pt x="3042829" y="315665"/>
                  <a:pt x="2981103" y="327162"/>
                  <a:pt x="2895378" y="327162"/>
                </a:cubicBezTo>
                <a:lnTo>
                  <a:pt x="2895377" y="327162"/>
                </a:lnTo>
                <a:lnTo>
                  <a:pt x="2865910" y="327162"/>
                </a:lnTo>
                <a:lnTo>
                  <a:pt x="2865910" y="456754"/>
                </a:lnTo>
                <a:cubicBezTo>
                  <a:pt x="2866133" y="483320"/>
                  <a:pt x="2869035" y="501291"/>
                  <a:pt x="2874616" y="510667"/>
                </a:cubicBezTo>
                <a:cubicBezTo>
                  <a:pt x="2879751" y="518927"/>
                  <a:pt x="2888346" y="524396"/>
                  <a:pt x="2900401" y="527075"/>
                </a:cubicBezTo>
                <a:cubicBezTo>
                  <a:pt x="2909107" y="528638"/>
                  <a:pt x="2922502" y="529754"/>
                  <a:pt x="2940584" y="530424"/>
                </a:cubicBezTo>
                <a:lnTo>
                  <a:pt x="2940584" y="549511"/>
                </a:lnTo>
                <a:lnTo>
                  <a:pt x="2940583" y="549511"/>
                </a:lnTo>
                <a:lnTo>
                  <a:pt x="2679391" y="549511"/>
                </a:lnTo>
                <a:lnTo>
                  <a:pt x="2679390" y="549511"/>
                </a:lnTo>
                <a:lnTo>
                  <a:pt x="2679390" y="530424"/>
                </a:lnTo>
                <a:cubicBezTo>
                  <a:pt x="2706179" y="529754"/>
                  <a:pt x="2724038" y="526740"/>
                  <a:pt x="2732968" y="521383"/>
                </a:cubicBezTo>
                <a:cubicBezTo>
                  <a:pt x="2739665" y="517364"/>
                  <a:pt x="2744465" y="511448"/>
                  <a:pt x="2747367" y="503635"/>
                </a:cubicBezTo>
                <a:cubicBezTo>
                  <a:pt x="2750716" y="495375"/>
                  <a:pt x="2752502" y="479748"/>
                  <a:pt x="2752725" y="456754"/>
                </a:cubicBezTo>
                <a:lnTo>
                  <a:pt x="2752725" y="105482"/>
                </a:lnTo>
                <a:cubicBezTo>
                  <a:pt x="2752502" y="77131"/>
                  <a:pt x="2749823" y="58378"/>
                  <a:pt x="2744688" y="49225"/>
                </a:cubicBezTo>
                <a:cubicBezTo>
                  <a:pt x="2740447" y="41635"/>
                  <a:pt x="2732968" y="36501"/>
                  <a:pt x="2722252" y="33822"/>
                </a:cubicBezTo>
                <a:cubicBezTo>
                  <a:pt x="2714662" y="31812"/>
                  <a:pt x="2701937" y="30585"/>
                  <a:pt x="2684078" y="30138"/>
                </a:cubicBezTo>
                <a:close/>
                <a:moveTo>
                  <a:pt x="2184090" y="11051"/>
                </a:moveTo>
                <a:lnTo>
                  <a:pt x="2184091" y="11051"/>
                </a:lnTo>
                <a:lnTo>
                  <a:pt x="2606352" y="11051"/>
                </a:lnTo>
                <a:lnTo>
                  <a:pt x="2606353" y="11051"/>
                </a:lnTo>
                <a:lnTo>
                  <a:pt x="2619413" y="179822"/>
                </a:lnTo>
                <a:lnTo>
                  <a:pt x="2596308" y="180492"/>
                </a:lnTo>
                <a:lnTo>
                  <a:pt x="2596308" y="180492"/>
                </a:lnTo>
                <a:lnTo>
                  <a:pt x="2596307" y="180492"/>
                </a:lnTo>
                <a:cubicBezTo>
                  <a:pt x="2591172" y="138522"/>
                  <a:pt x="2579787" y="105817"/>
                  <a:pt x="2562150" y="82377"/>
                </a:cubicBezTo>
                <a:cubicBezTo>
                  <a:pt x="2535138" y="47551"/>
                  <a:pt x="2488146" y="30138"/>
                  <a:pt x="2421173" y="30138"/>
                </a:cubicBezTo>
                <a:lnTo>
                  <a:pt x="2370610" y="30138"/>
                </a:lnTo>
                <a:lnTo>
                  <a:pt x="2370610" y="257510"/>
                </a:lnTo>
                <a:lnTo>
                  <a:pt x="2411127" y="257510"/>
                </a:lnTo>
                <a:cubicBezTo>
                  <a:pt x="2449748" y="257064"/>
                  <a:pt x="2476425" y="251371"/>
                  <a:pt x="2491159" y="240432"/>
                </a:cubicBezTo>
                <a:cubicBezTo>
                  <a:pt x="2503215" y="231503"/>
                  <a:pt x="2511586" y="219001"/>
                  <a:pt x="2516274" y="202928"/>
                </a:cubicBezTo>
                <a:cubicBezTo>
                  <a:pt x="2518953" y="194444"/>
                  <a:pt x="2520962" y="183059"/>
                  <a:pt x="2522302" y="168772"/>
                </a:cubicBezTo>
                <a:lnTo>
                  <a:pt x="2522303" y="168772"/>
                </a:lnTo>
                <a:lnTo>
                  <a:pt x="2543398" y="168772"/>
                </a:lnTo>
                <a:lnTo>
                  <a:pt x="2543399" y="168772"/>
                </a:lnTo>
                <a:lnTo>
                  <a:pt x="2543399" y="367011"/>
                </a:lnTo>
                <a:lnTo>
                  <a:pt x="2543398" y="367011"/>
                </a:lnTo>
                <a:lnTo>
                  <a:pt x="2522303" y="367011"/>
                </a:lnTo>
                <a:lnTo>
                  <a:pt x="2522302" y="367011"/>
                </a:lnTo>
                <a:cubicBezTo>
                  <a:pt x="2520069" y="342231"/>
                  <a:pt x="2515493" y="323702"/>
                  <a:pt x="2508572" y="311423"/>
                </a:cubicBezTo>
                <a:cubicBezTo>
                  <a:pt x="2501205" y="299145"/>
                  <a:pt x="2490155" y="290439"/>
                  <a:pt x="2475421" y="285304"/>
                </a:cubicBezTo>
                <a:cubicBezTo>
                  <a:pt x="2461803" y="280169"/>
                  <a:pt x="2440372" y="277491"/>
                  <a:pt x="2411127" y="277267"/>
                </a:cubicBezTo>
                <a:lnTo>
                  <a:pt x="2370610" y="277267"/>
                </a:lnTo>
                <a:lnTo>
                  <a:pt x="2370610" y="530424"/>
                </a:lnTo>
                <a:lnTo>
                  <a:pt x="2424187" y="530424"/>
                </a:lnTo>
                <a:cubicBezTo>
                  <a:pt x="2473747" y="529977"/>
                  <a:pt x="2511809" y="519150"/>
                  <a:pt x="2538375" y="497942"/>
                </a:cubicBezTo>
                <a:cubicBezTo>
                  <a:pt x="2559583" y="481869"/>
                  <a:pt x="2575991" y="459656"/>
                  <a:pt x="2587600" y="431304"/>
                </a:cubicBezTo>
                <a:cubicBezTo>
                  <a:pt x="2594744" y="413668"/>
                  <a:pt x="2600771" y="391121"/>
                  <a:pt x="2605683" y="363662"/>
                </a:cubicBezTo>
                <a:lnTo>
                  <a:pt x="2605684" y="363662"/>
                </a:lnTo>
                <a:lnTo>
                  <a:pt x="2605684" y="363662"/>
                </a:lnTo>
                <a:lnTo>
                  <a:pt x="2628454" y="365671"/>
                </a:lnTo>
                <a:lnTo>
                  <a:pt x="2612046" y="549511"/>
                </a:lnTo>
                <a:lnTo>
                  <a:pt x="2612045" y="549511"/>
                </a:lnTo>
                <a:lnTo>
                  <a:pt x="2184091" y="549511"/>
                </a:lnTo>
                <a:lnTo>
                  <a:pt x="2184090" y="549511"/>
                </a:lnTo>
                <a:lnTo>
                  <a:pt x="2184090" y="530424"/>
                </a:lnTo>
                <a:cubicBezTo>
                  <a:pt x="2210433" y="529754"/>
                  <a:pt x="2228069" y="526964"/>
                  <a:pt x="2236998" y="522052"/>
                </a:cubicBezTo>
                <a:cubicBezTo>
                  <a:pt x="2243919" y="518257"/>
                  <a:pt x="2248942" y="512341"/>
                  <a:pt x="2252067" y="504305"/>
                </a:cubicBezTo>
                <a:cubicBezTo>
                  <a:pt x="2255416" y="495821"/>
                  <a:pt x="2257202" y="480083"/>
                  <a:pt x="2257425" y="457089"/>
                </a:cubicBezTo>
                <a:lnTo>
                  <a:pt x="2257425" y="105482"/>
                </a:lnTo>
                <a:cubicBezTo>
                  <a:pt x="2257202" y="78917"/>
                  <a:pt x="2255192" y="61615"/>
                  <a:pt x="2251398" y="53579"/>
                </a:cubicBezTo>
                <a:cubicBezTo>
                  <a:pt x="2247156" y="43756"/>
                  <a:pt x="2237891" y="37059"/>
                  <a:pt x="2223604" y="33487"/>
                </a:cubicBezTo>
                <a:cubicBezTo>
                  <a:pt x="2216460" y="31924"/>
                  <a:pt x="2203289" y="30808"/>
                  <a:pt x="2184090" y="30138"/>
                </a:cubicBezTo>
                <a:close/>
                <a:moveTo>
                  <a:pt x="1360103" y="11051"/>
                </a:moveTo>
                <a:lnTo>
                  <a:pt x="1360104" y="11051"/>
                </a:lnTo>
                <a:lnTo>
                  <a:pt x="1583792" y="11051"/>
                </a:lnTo>
                <a:lnTo>
                  <a:pt x="1583793" y="11051"/>
                </a:lnTo>
                <a:cubicBezTo>
                  <a:pt x="1652328" y="11051"/>
                  <a:pt x="1708697" y="19311"/>
                  <a:pt x="1752899" y="35831"/>
                </a:cubicBezTo>
                <a:cubicBezTo>
                  <a:pt x="1809156" y="56592"/>
                  <a:pt x="1848781" y="90190"/>
                  <a:pt x="1871775" y="136625"/>
                </a:cubicBezTo>
                <a:cubicBezTo>
                  <a:pt x="1888295" y="170111"/>
                  <a:pt x="1896555" y="212862"/>
                  <a:pt x="1896555" y="264877"/>
                </a:cubicBezTo>
                <a:cubicBezTo>
                  <a:pt x="1896555" y="368462"/>
                  <a:pt x="1870547" y="442801"/>
                  <a:pt x="1818532" y="487896"/>
                </a:cubicBezTo>
                <a:cubicBezTo>
                  <a:pt x="1791966" y="510667"/>
                  <a:pt x="1756582" y="527187"/>
                  <a:pt x="1712380" y="537456"/>
                </a:cubicBezTo>
                <a:cubicBezTo>
                  <a:pt x="1676662" y="545493"/>
                  <a:pt x="1633576" y="549511"/>
                  <a:pt x="1583123" y="549511"/>
                </a:cubicBezTo>
                <a:lnTo>
                  <a:pt x="1583122" y="549511"/>
                </a:lnTo>
                <a:lnTo>
                  <a:pt x="1355416" y="549511"/>
                </a:lnTo>
                <a:lnTo>
                  <a:pt x="1355415" y="549511"/>
                </a:lnTo>
                <a:lnTo>
                  <a:pt x="1355415" y="530424"/>
                </a:lnTo>
                <a:cubicBezTo>
                  <a:pt x="1379302" y="529754"/>
                  <a:pt x="1395710" y="527410"/>
                  <a:pt x="1404640" y="523392"/>
                </a:cubicBezTo>
                <a:cubicBezTo>
                  <a:pt x="1413346" y="519820"/>
                  <a:pt x="1419374" y="513792"/>
                  <a:pt x="1422722" y="505309"/>
                </a:cubicBezTo>
                <a:cubicBezTo>
                  <a:pt x="1426518" y="497049"/>
                  <a:pt x="1428527" y="480976"/>
                  <a:pt x="1428750" y="457089"/>
                </a:cubicBezTo>
                <a:lnTo>
                  <a:pt x="1428750" y="105482"/>
                </a:lnTo>
                <a:cubicBezTo>
                  <a:pt x="1428527" y="79140"/>
                  <a:pt x="1426741" y="62062"/>
                  <a:pt x="1423392" y="54248"/>
                </a:cubicBezTo>
                <a:cubicBezTo>
                  <a:pt x="1419374" y="43979"/>
                  <a:pt x="1411337" y="37282"/>
                  <a:pt x="1399282" y="34157"/>
                </a:cubicBezTo>
                <a:cubicBezTo>
                  <a:pt x="1391692" y="32147"/>
                  <a:pt x="1378632" y="30808"/>
                  <a:pt x="1360103" y="30138"/>
                </a:cubicBezTo>
                <a:close/>
                <a:moveTo>
                  <a:pt x="627534" y="11051"/>
                </a:moveTo>
                <a:lnTo>
                  <a:pt x="627535" y="11051"/>
                </a:lnTo>
                <a:lnTo>
                  <a:pt x="821755" y="11051"/>
                </a:lnTo>
                <a:lnTo>
                  <a:pt x="821756" y="11051"/>
                </a:lnTo>
                <a:lnTo>
                  <a:pt x="973783" y="395808"/>
                </a:lnTo>
                <a:lnTo>
                  <a:pt x="1129159" y="11051"/>
                </a:lnTo>
                <a:lnTo>
                  <a:pt x="1129160" y="11051"/>
                </a:lnTo>
                <a:lnTo>
                  <a:pt x="1316683" y="11051"/>
                </a:lnTo>
                <a:lnTo>
                  <a:pt x="1316684" y="11051"/>
                </a:lnTo>
                <a:lnTo>
                  <a:pt x="1316684" y="30138"/>
                </a:lnTo>
                <a:cubicBezTo>
                  <a:pt x="1294136" y="31031"/>
                  <a:pt x="1279067" y="33152"/>
                  <a:pt x="1271477" y="36501"/>
                </a:cubicBezTo>
                <a:cubicBezTo>
                  <a:pt x="1263217" y="40072"/>
                  <a:pt x="1257413" y="45654"/>
                  <a:pt x="1254064" y="53244"/>
                </a:cubicBezTo>
                <a:cubicBezTo>
                  <a:pt x="1250269" y="61280"/>
                  <a:pt x="1248260" y="78805"/>
                  <a:pt x="1248036" y="105817"/>
                </a:cubicBezTo>
                <a:lnTo>
                  <a:pt x="1248036" y="456754"/>
                </a:lnTo>
                <a:cubicBezTo>
                  <a:pt x="1248260" y="484659"/>
                  <a:pt x="1251608" y="503077"/>
                  <a:pt x="1258083" y="512006"/>
                </a:cubicBezTo>
                <a:cubicBezTo>
                  <a:pt x="1263440" y="519373"/>
                  <a:pt x="1272928" y="524396"/>
                  <a:pt x="1286546" y="527075"/>
                </a:cubicBezTo>
                <a:cubicBezTo>
                  <a:pt x="1294583" y="528415"/>
                  <a:pt x="1306303" y="529308"/>
                  <a:pt x="1321707" y="529754"/>
                </a:cubicBezTo>
                <a:lnTo>
                  <a:pt x="1321707" y="549511"/>
                </a:lnTo>
                <a:lnTo>
                  <a:pt x="1321706" y="549511"/>
                </a:lnTo>
                <a:lnTo>
                  <a:pt x="1062188" y="549511"/>
                </a:lnTo>
                <a:lnTo>
                  <a:pt x="1062186" y="549511"/>
                </a:lnTo>
                <a:lnTo>
                  <a:pt x="1062186" y="529754"/>
                </a:lnTo>
                <a:cubicBezTo>
                  <a:pt x="1090762" y="529308"/>
                  <a:pt x="1109290" y="526071"/>
                  <a:pt x="1117774" y="520043"/>
                </a:cubicBezTo>
                <a:cubicBezTo>
                  <a:pt x="1123801" y="515578"/>
                  <a:pt x="1128154" y="509328"/>
                  <a:pt x="1130833" y="501291"/>
                </a:cubicBezTo>
                <a:cubicBezTo>
                  <a:pt x="1133735" y="493477"/>
                  <a:pt x="1135187" y="478632"/>
                  <a:pt x="1135187" y="456754"/>
                </a:cubicBezTo>
                <a:lnTo>
                  <a:pt x="1135187" y="56260"/>
                </a:lnTo>
                <a:lnTo>
                  <a:pt x="944985" y="529754"/>
                </a:lnTo>
                <a:lnTo>
                  <a:pt x="944984" y="529754"/>
                </a:lnTo>
                <a:lnTo>
                  <a:pt x="905806" y="529754"/>
                </a:lnTo>
                <a:lnTo>
                  <a:pt x="905805" y="529754"/>
                </a:lnTo>
                <a:lnTo>
                  <a:pt x="723306" y="77022"/>
                </a:lnTo>
                <a:lnTo>
                  <a:pt x="723306" y="402171"/>
                </a:lnTo>
                <a:cubicBezTo>
                  <a:pt x="723529" y="447713"/>
                  <a:pt x="726543" y="477181"/>
                  <a:pt x="732347" y="490575"/>
                </a:cubicBezTo>
                <a:cubicBezTo>
                  <a:pt x="738821" y="507765"/>
                  <a:pt x="750876" y="518815"/>
                  <a:pt x="768512" y="523727"/>
                </a:cubicBezTo>
                <a:cubicBezTo>
                  <a:pt x="778335" y="526629"/>
                  <a:pt x="792176" y="528638"/>
                  <a:pt x="810035" y="529754"/>
                </a:cubicBezTo>
                <a:lnTo>
                  <a:pt x="810035" y="549511"/>
                </a:lnTo>
                <a:lnTo>
                  <a:pt x="810034" y="549511"/>
                </a:lnTo>
                <a:lnTo>
                  <a:pt x="612466" y="549511"/>
                </a:lnTo>
                <a:lnTo>
                  <a:pt x="612465" y="549511"/>
                </a:lnTo>
                <a:lnTo>
                  <a:pt x="612465" y="529754"/>
                </a:lnTo>
                <a:cubicBezTo>
                  <a:pt x="635905" y="528638"/>
                  <a:pt x="653542" y="523950"/>
                  <a:pt x="665373" y="515690"/>
                </a:cubicBezTo>
                <a:cubicBezTo>
                  <a:pt x="675196" y="508546"/>
                  <a:pt x="682898" y="497161"/>
                  <a:pt x="688479" y="481534"/>
                </a:cubicBezTo>
                <a:cubicBezTo>
                  <a:pt x="694730" y="465907"/>
                  <a:pt x="697855" y="439453"/>
                  <a:pt x="697855" y="402171"/>
                </a:cubicBezTo>
                <a:lnTo>
                  <a:pt x="697855" y="96776"/>
                </a:lnTo>
                <a:cubicBezTo>
                  <a:pt x="697632" y="75345"/>
                  <a:pt x="694841" y="60164"/>
                  <a:pt x="689484" y="51235"/>
                </a:cubicBezTo>
                <a:cubicBezTo>
                  <a:pt x="681000" y="37617"/>
                  <a:pt x="660350" y="30585"/>
                  <a:pt x="627534" y="30138"/>
                </a:cubicBezTo>
                <a:close/>
                <a:moveTo>
                  <a:pt x="329171" y="5023"/>
                </a:moveTo>
                <a:lnTo>
                  <a:pt x="329171" y="5024"/>
                </a:lnTo>
                <a:lnTo>
                  <a:pt x="329172" y="5023"/>
                </a:lnTo>
                <a:lnTo>
                  <a:pt x="492585" y="441350"/>
                </a:lnTo>
                <a:cubicBezTo>
                  <a:pt x="507989" y="481311"/>
                  <a:pt x="521495" y="505867"/>
                  <a:pt x="533103" y="515020"/>
                </a:cubicBezTo>
                <a:cubicBezTo>
                  <a:pt x="538685" y="519708"/>
                  <a:pt x="546944" y="523280"/>
                  <a:pt x="557883" y="525736"/>
                </a:cubicBezTo>
                <a:cubicBezTo>
                  <a:pt x="563241" y="527075"/>
                  <a:pt x="572282" y="528638"/>
                  <a:pt x="585007" y="530424"/>
                </a:cubicBezTo>
                <a:lnTo>
                  <a:pt x="585007" y="549511"/>
                </a:lnTo>
                <a:lnTo>
                  <a:pt x="585006" y="549511"/>
                </a:lnTo>
                <a:lnTo>
                  <a:pt x="311424" y="549511"/>
                </a:lnTo>
                <a:lnTo>
                  <a:pt x="311423" y="549511"/>
                </a:lnTo>
                <a:lnTo>
                  <a:pt x="311423" y="530424"/>
                </a:lnTo>
                <a:cubicBezTo>
                  <a:pt x="335310" y="529531"/>
                  <a:pt x="352388" y="527075"/>
                  <a:pt x="362657" y="523057"/>
                </a:cubicBezTo>
                <a:cubicBezTo>
                  <a:pt x="376275" y="517699"/>
                  <a:pt x="383084" y="507653"/>
                  <a:pt x="383084" y="492919"/>
                </a:cubicBezTo>
                <a:cubicBezTo>
                  <a:pt x="383084" y="478855"/>
                  <a:pt x="377279" y="456642"/>
                  <a:pt x="365671" y="426281"/>
                </a:cubicBezTo>
                <a:lnTo>
                  <a:pt x="344240" y="370694"/>
                </a:lnTo>
                <a:lnTo>
                  <a:pt x="157052" y="370694"/>
                </a:lnTo>
                <a:lnTo>
                  <a:pt x="139304" y="415231"/>
                </a:lnTo>
                <a:cubicBezTo>
                  <a:pt x="127249" y="445369"/>
                  <a:pt x="121222" y="468251"/>
                  <a:pt x="121222" y="483878"/>
                </a:cubicBezTo>
                <a:cubicBezTo>
                  <a:pt x="121222" y="501291"/>
                  <a:pt x="129035" y="513792"/>
                  <a:pt x="144662" y="521383"/>
                </a:cubicBezTo>
                <a:cubicBezTo>
                  <a:pt x="154931" y="526517"/>
                  <a:pt x="171898" y="529531"/>
                  <a:pt x="195561" y="530424"/>
                </a:cubicBezTo>
                <a:lnTo>
                  <a:pt x="195561" y="549511"/>
                </a:lnTo>
                <a:lnTo>
                  <a:pt x="195560" y="549511"/>
                </a:lnTo>
                <a:lnTo>
                  <a:pt x="1" y="549511"/>
                </a:lnTo>
                <a:lnTo>
                  <a:pt x="0" y="549511"/>
                </a:lnTo>
                <a:lnTo>
                  <a:pt x="0" y="530424"/>
                </a:lnTo>
                <a:cubicBezTo>
                  <a:pt x="24780" y="528861"/>
                  <a:pt x="44649" y="520936"/>
                  <a:pt x="59606" y="506649"/>
                </a:cubicBezTo>
                <a:cubicBezTo>
                  <a:pt x="69875" y="496603"/>
                  <a:pt x="79251" y="484324"/>
                  <a:pt x="87734" y="469814"/>
                </a:cubicBezTo>
                <a:cubicBezTo>
                  <a:pt x="95101" y="457089"/>
                  <a:pt x="104478" y="436327"/>
                  <a:pt x="115863" y="407529"/>
                </a:cubicBezTo>
                <a:lnTo>
                  <a:pt x="272244" y="12390"/>
                </a:lnTo>
                <a:close/>
                <a:moveTo>
                  <a:pt x="4031494" y="1340"/>
                </a:moveTo>
                <a:lnTo>
                  <a:pt x="4031494" y="1340"/>
                </a:lnTo>
                <a:lnTo>
                  <a:pt x="4031495" y="1340"/>
                </a:lnTo>
                <a:cubicBezTo>
                  <a:pt x="4066767" y="1340"/>
                  <a:pt x="4106839" y="7367"/>
                  <a:pt x="4151711" y="19423"/>
                </a:cubicBezTo>
                <a:lnTo>
                  <a:pt x="4188210" y="24780"/>
                </a:lnTo>
                <a:lnTo>
                  <a:pt x="4229733" y="17079"/>
                </a:lnTo>
                <a:lnTo>
                  <a:pt x="4229733" y="17079"/>
                </a:lnTo>
                <a:lnTo>
                  <a:pt x="4229734" y="17079"/>
                </a:lnTo>
                <a:lnTo>
                  <a:pt x="4229734" y="201588"/>
                </a:lnTo>
                <a:lnTo>
                  <a:pt x="4204954" y="202258"/>
                </a:lnTo>
                <a:lnTo>
                  <a:pt x="4204954" y="202258"/>
                </a:lnTo>
                <a:lnTo>
                  <a:pt x="4204953" y="202258"/>
                </a:lnTo>
                <a:cubicBezTo>
                  <a:pt x="4200488" y="175022"/>
                  <a:pt x="4194572" y="152698"/>
                  <a:pt x="4187205" y="135285"/>
                </a:cubicBezTo>
                <a:cubicBezTo>
                  <a:pt x="4173141" y="101576"/>
                  <a:pt x="4154054" y="74898"/>
                  <a:pt x="4129944" y="55253"/>
                </a:cubicBezTo>
                <a:cubicBezTo>
                  <a:pt x="4116438" y="44314"/>
                  <a:pt x="4102206" y="36110"/>
                  <a:pt x="4087249" y="30640"/>
                </a:cubicBezTo>
                <a:lnTo>
                  <a:pt x="4040201" y="22436"/>
                </a:lnTo>
                <a:lnTo>
                  <a:pt x="3996418" y="29887"/>
                </a:lnTo>
                <a:cubicBezTo>
                  <a:pt x="3983079" y="34854"/>
                  <a:pt x="3970996" y="42305"/>
                  <a:pt x="3960169" y="52239"/>
                </a:cubicBezTo>
                <a:cubicBezTo>
                  <a:pt x="3916413" y="92646"/>
                  <a:pt x="3894536" y="166539"/>
                  <a:pt x="3894536" y="273919"/>
                </a:cubicBezTo>
                <a:cubicBezTo>
                  <a:pt x="3894536" y="362992"/>
                  <a:pt x="3911502" y="430188"/>
                  <a:pt x="3945435" y="475506"/>
                </a:cubicBezTo>
                <a:cubicBezTo>
                  <a:pt x="3963071" y="499170"/>
                  <a:pt x="3985284" y="515467"/>
                  <a:pt x="4012073" y="524396"/>
                </a:cubicBezTo>
                <a:lnTo>
                  <a:pt x="4062637" y="532433"/>
                </a:lnTo>
                <a:lnTo>
                  <a:pt x="4123414" y="520713"/>
                </a:lnTo>
                <a:cubicBezTo>
                  <a:pt x="4142612" y="512899"/>
                  <a:pt x="4160751" y="501179"/>
                  <a:pt x="4177829" y="485552"/>
                </a:cubicBezTo>
                <a:cubicBezTo>
                  <a:pt x="4191000" y="473497"/>
                  <a:pt x="4202832" y="459656"/>
                  <a:pt x="4213325" y="444029"/>
                </a:cubicBezTo>
                <a:cubicBezTo>
                  <a:pt x="4220245" y="433760"/>
                  <a:pt x="4227724" y="419807"/>
                  <a:pt x="4235760" y="402171"/>
                </a:cubicBezTo>
                <a:lnTo>
                  <a:pt x="4235761" y="402172"/>
                </a:lnTo>
                <a:lnTo>
                  <a:pt x="4235761" y="402171"/>
                </a:lnTo>
                <a:lnTo>
                  <a:pt x="4254514" y="412217"/>
                </a:lnTo>
                <a:cubicBezTo>
                  <a:pt x="4242905" y="441685"/>
                  <a:pt x="4229287" y="465907"/>
                  <a:pt x="4213660" y="484883"/>
                </a:cubicBezTo>
                <a:cubicBezTo>
                  <a:pt x="4171021" y="536675"/>
                  <a:pt x="4113313" y="562571"/>
                  <a:pt x="4040536" y="562571"/>
                </a:cubicBezTo>
                <a:lnTo>
                  <a:pt x="4040536" y="562571"/>
                </a:lnTo>
                <a:lnTo>
                  <a:pt x="4040535" y="562571"/>
                </a:lnTo>
                <a:cubicBezTo>
                  <a:pt x="3965079" y="562571"/>
                  <a:pt x="3904246" y="544265"/>
                  <a:pt x="3858035" y="507653"/>
                </a:cubicBezTo>
                <a:cubicBezTo>
                  <a:pt x="3798206" y="460103"/>
                  <a:pt x="3768291" y="386544"/>
                  <a:pt x="3768291" y="286978"/>
                </a:cubicBezTo>
                <a:cubicBezTo>
                  <a:pt x="3768291" y="209737"/>
                  <a:pt x="3786262" y="146671"/>
                  <a:pt x="3822204" y="97781"/>
                </a:cubicBezTo>
                <a:cubicBezTo>
                  <a:pt x="3849217" y="61169"/>
                  <a:pt x="3885158" y="34715"/>
                  <a:pt x="3930030" y="18418"/>
                </a:cubicBezTo>
                <a:cubicBezTo>
                  <a:pt x="3961284" y="7033"/>
                  <a:pt x="3995105" y="1340"/>
                  <a:pt x="4031494" y="1340"/>
                </a:cubicBezTo>
                <a:close/>
                <a:moveTo>
                  <a:pt x="5701085" y="670"/>
                </a:moveTo>
                <a:cubicBezTo>
                  <a:pt x="5744395" y="670"/>
                  <a:pt x="5781899" y="12502"/>
                  <a:pt x="5813599" y="36166"/>
                </a:cubicBezTo>
                <a:cubicBezTo>
                  <a:pt x="5874099" y="81707"/>
                  <a:pt x="5904347" y="164083"/>
                  <a:pt x="5904347" y="283295"/>
                </a:cubicBezTo>
                <a:cubicBezTo>
                  <a:pt x="5904347" y="398488"/>
                  <a:pt x="5876665" y="478743"/>
                  <a:pt x="5821301" y="524062"/>
                </a:cubicBezTo>
                <a:cubicBezTo>
                  <a:pt x="5789378" y="550181"/>
                  <a:pt x="5749083" y="563241"/>
                  <a:pt x="5700416" y="563241"/>
                </a:cubicBezTo>
                <a:lnTo>
                  <a:pt x="5700416" y="563241"/>
                </a:lnTo>
                <a:lnTo>
                  <a:pt x="5700415" y="563241"/>
                </a:lnTo>
                <a:cubicBezTo>
                  <a:pt x="5640363" y="563241"/>
                  <a:pt x="5593593" y="545381"/>
                  <a:pt x="5560107" y="509662"/>
                </a:cubicBezTo>
                <a:cubicBezTo>
                  <a:pt x="5536443" y="484659"/>
                  <a:pt x="5519031" y="450838"/>
                  <a:pt x="5507869" y="408199"/>
                </a:cubicBezTo>
                <a:cubicBezTo>
                  <a:pt x="5497823" y="370917"/>
                  <a:pt x="5492800" y="329059"/>
                  <a:pt x="5492800" y="282625"/>
                </a:cubicBezTo>
                <a:cubicBezTo>
                  <a:pt x="5492800" y="194891"/>
                  <a:pt x="5510771" y="126132"/>
                  <a:pt x="5546713" y="76349"/>
                </a:cubicBezTo>
                <a:cubicBezTo>
                  <a:pt x="5583101" y="25897"/>
                  <a:pt x="5634559" y="670"/>
                  <a:pt x="5701085" y="670"/>
                </a:cubicBezTo>
                <a:close/>
                <a:moveTo>
                  <a:pt x="5224835" y="670"/>
                </a:moveTo>
                <a:lnTo>
                  <a:pt x="5224835" y="670"/>
                </a:lnTo>
                <a:lnTo>
                  <a:pt x="5224836" y="670"/>
                </a:lnTo>
                <a:cubicBezTo>
                  <a:pt x="5268145" y="670"/>
                  <a:pt x="5305650" y="12502"/>
                  <a:pt x="5337350" y="36166"/>
                </a:cubicBezTo>
                <a:cubicBezTo>
                  <a:pt x="5397849" y="81707"/>
                  <a:pt x="5428098" y="164083"/>
                  <a:pt x="5428098" y="283295"/>
                </a:cubicBezTo>
                <a:cubicBezTo>
                  <a:pt x="5428098" y="398488"/>
                  <a:pt x="5400416" y="478743"/>
                  <a:pt x="5345052" y="524062"/>
                </a:cubicBezTo>
                <a:cubicBezTo>
                  <a:pt x="5313128" y="550181"/>
                  <a:pt x="5272833" y="563241"/>
                  <a:pt x="5224166" y="563241"/>
                </a:cubicBezTo>
                <a:lnTo>
                  <a:pt x="5224166" y="563241"/>
                </a:lnTo>
                <a:lnTo>
                  <a:pt x="5224165" y="563241"/>
                </a:lnTo>
                <a:cubicBezTo>
                  <a:pt x="5164113" y="563241"/>
                  <a:pt x="5117344" y="545381"/>
                  <a:pt x="5083857" y="509662"/>
                </a:cubicBezTo>
                <a:cubicBezTo>
                  <a:pt x="5060194" y="484659"/>
                  <a:pt x="5042781" y="450838"/>
                  <a:pt x="5031619" y="408199"/>
                </a:cubicBezTo>
                <a:cubicBezTo>
                  <a:pt x="5021573" y="370917"/>
                  <a:pt x="5016550" y="329059"/>
                  <a:pt x="5016550" y="282625"/>
                </a:cubicBezTo>
                <a:cubicBezTo>
                  <a:pt x="5016550" y="194891"/>
                  <a:pt x="5034521" y="126132"/>
                  <a:pt x="5070463" y="76349"/>
                </a:cubicBezTo>
                <a:cubicBezTo>
                  <a:pt x="5106851" y="25897"/>
                  <a:pt x="5158309" y="670"/>
                  <a:pt x="5224835" y="670"/>
                </a:cubicBezTo>
                <a:close/>
                <a:moveTo>
                  <a:pt x="4740548" y="0"/>
                </a:moveTo>
                <a:lnTo>
                  <a:pt x="4740549" y="0"/>
                </a:lnTo>
                <a:lnTo>
                  <a:pt x="4740549" y="0"/>
                </a:lnTo>
                <a:cubicBezTo>
                  <a:pt x="4797922" y="0"/>
                  <a:pt x="4843352" y="16186"/>
                  <a:pt x="4876838" y="48556"/>
                </a:cubicBezTo>
                <a:cubicBezTo>
                  <a:pt x="4921710" y="91865"/>
                  <a:pt x="4944146" y="164418"/>
                  <a:pt x="4944146" y="266217"/>
                </a:cubicBezTo>
                <a:cubicBezTo>
                  <a:pt x="4944146" y="353728"/>
                  <a:pt x="4929189" y="422710"/>
                  <a:pt x="4899274" y="473162"/>
                </a:cubicBezTo>
                <a:cubicBezTo>
                  <a:pt x="4863332" y="533661"/>
                  <a:pt x="4807522" y="563910"/>
                  <a:pt x="4731843" y="563910"/>
                </a:cubicBezTo>
                <a:lnTo>
                  <a:pt x="4731842" y="563910"/>
                </a:lnTo>
                <a:lnTo>
                  <a:pt x="4731842" y="563910"/>
                </a:lnTo>
                <a:cubicBezTo>
                  <a:pt x="4678040" y="563910"/>
                  <a:pt x="4634955" y="553418"/>
                  <a:pt x="4602584" y="532433"/>
                </a:cubicBezTo>
                <a:cubicBezTo>
                  <a:pt x="4573786" y="513681"/>
                  <a:pt x="4559387" y="490575"/>
                  <a:pt x="4559387" y="463116"/>
                </a:cubicBezTo>
                <a:cubicBezTo>
                  <a:pt x="4559387" y="443694"/>
                  <a:pt x="4566642" y="429630"/>
                  <a:pt x="4581153" y="420924"/>
                </a:cubicBezTo>
                <a:cubicBezTo>
                  <a:pt x="4590083" y="415566"/>
                  <a:pt x="4602808" y="412887"/>
                  <a:pt x="4619328" y="412887"/>
                </a:cubicBezTo>
                <a:lnTo>
                  <a:pt x="4619328" y="412887"/>
                </a:lnTo>
                <a:lnTo>
                  <a:pt x="4619329" y="412887"/>
                </a:lnTo>
                <a:cubicBezTo>
                  <a:pt x="4647011" y="412887"/>
                  <a:pt x="4664200" y="420924"/>
                  <a:pt x="4670898" y="436997"/>
                </a:cubicBezTo>
                <a:cubicBezTo>
                  <a:pt x="4672460" y="440792"/>
                  <a:pt x="4673465" y="445257"/>
                  <a:pt x="4673911" y="450392"/>
                </a:cubicBezTo>
                <a:cubicBezTo>
                  <a:pt x="4673911" y="451731"/>
                  <a:pt x="4674023" y="459545"/>
                  <a:pt x="4674246" y="473832"/>
                </a:cubicBezTo>
                <a:cubicBezTo>
                  <a:pt x="4674469" y="498389"/>
                  <a:pt x="4679158" y="516471"/>
                  <a:pt x="4688310" y="528080"/>
                </a:cubicBezTo>
                <a:cubicBezTo>
                  <a:pt x="4693222" y="534331"/>
                  <a:pt x="4699305" y="539019"/>
                  <a:pt x="4706560" y="542144"/>
                </a:cubicBezTo>
                <a:lnTo>
                  <a:pt x="4731842" y="546832"/>
                </a:lnTo>
                <a:lnTo>
                  <a:pt x="4755533" y="542814"/>
                </a:lnTo>
                <a:cubicBezTo>
                  <a:pt x="4762621" y="540135"/>
                  <a:pt x="4768900" y="536117"/>
                  <a:pt x="4774369" y="530759"/>
                </a:cubicBezTo>
                <a:cubicBezTo>
                  <a:pt x="4791559" y="514462"/>
                  <a:pt x="4804507" y="487227"/>
                  <a:pt x="4813213" y="449052"/>
                </a:cubicBezTo>
                <a:cubicBezTo>
                  <a:pt x="4817678" y="429630"/>
                  <a:pt x="4820915" y="407641"/>
                  <a:pt x="4822925" y="383084"/>
                </a:cubicBezTo>
                <a:lnTo>
                  <a:pt x="4826273" y="310754"/>
                </a:lnTo>
                <a:lnTo>
                  <a:pt x="4775710" y="343235"/>
                </a:lnTo>
                <a:cubicBezTo>
                  <a:pt x="4753386" y="352165"/>
                  <a:pt x="4729945" y="356630"/>
                  <a:pt x="4705388" y="356630"/>
                </a:cubicBezTo>
                <a:lnTo>
                  <a:pt x="4705388" y="356630"/>
                </a:lnTo>
                <a:lnTo>
                  <a:pt x="4705387" y="356630"/>
                </a:lnTo>
                <a:cubicBezTo>
                  <a:pt x="4668999" y="356630"/>
                  <a:pt x="4637299" y="346807"/>
                  <a:pt x="4610286" y="327162"/>
                </a:cubicBezTo>
                <a:cubicBezTo>
                  <a:pt x="4566308" y="295462"/>
                  <a:pt x="4544318" y="249362"/>
                  <a:pt x="4544318" y="188863"/>
                </a:cubicBezTo>
                <a:cubicBezTo>
                  <a:pt x="4544318" y="130151"/>
                  <a:pt x="4562847" y="83605"/>
                  <a:pt x="4599906" y="49225"/>
                </a:cubicBezTo>
                <a:cubicBezTo>
                  <a:pt x="4635401" y="16409"/>
                  <a:pt x="4682282" y="0"/>
                  <a:pt x="474054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5400" dirty="0">
              <a:solidFill>
                <a:schemeClr val="bg1"/>
              </a:solidFill>
              <a:latin typeface="ヒラギノ明朝体8" panose="02020800000000000000" pitchFamily="18" charset="-128"/>
              <a:ea typeface="ヒラギノ明朝体8" panose="02020800000000000000" pitchFamily="18" charset="-128"/>
              <a:cs typeface="Segoe UI" panose="020B0502040204020203" pitchFamily="34" charset="0"/>
            </a:endParaRPr>
          </a:p>
        </p:txBody>
      </p:sp>
      <p:sp>
        <p:nvSpPr>
          <p:cNvPr id="82" name="テキスト ボックス 81">
            <a:extLst>
              <a:ext uri="{FF2B5EF4-FFF2-40B4-BE49-F238E27FC236}">
                <a16:creationId xmlns:a16="http://schemas.microsoft.com/office/drawing/2014/main" id="{E2542522-D5C4-4184-9800-849E668BF3AF}"/>
              </a:ext>
            </a:extLst>
          </p:cNvPr>
          <p:cNvSpPr txBox="1"/>
          <p:nvPr/>
        </p:nvSpPr>
        <p:spPr>
          <a:xfrm>
            <a:off x="3688225" y="541636"/>
            <a:ext cx="292388" cy="485980"/>
          </a:xfrm>
          <a:prstGeom prst="rect">
            <a:avLst/>
          </a:prstGeom>
          <a:noFill/>
          <a:ln>
            <a:noFill/>
          </a:ln>
          <a:effectLst>
            <a:glow rad="101600">
              <a:schemeClr val="tx1">
                <a:alpha val="60000"/>
              </a:schemeClr>
            </a:glow>
          </a:effectLst>
        </p:spPr>
        <p:txBody>
          <a:bodyPr vert="eaVert" wrap="square" rtlCol="0">
            <a:spAutoFit/>
          </a:bodyPr>
          <a:lstStyle/>
          <a:p>
            <a:r>
              <a:rPr lang="ja-JP" altLang="en-US" sz="700" b="1" dirty="0">
                <a:solidFill>
                  <a:schemeClr val="bg1"/>
                </a:solidFill>
                <a:ea typeface="游ゴシック" panose="020B0400000000000000" pitchFamily="50" charset="-128"/>
                <a:cs typeface="Segoe UI" panose="020B0502040204020203" pitchFamily="34" charset="0"/>
              </a:rPr>
              <a:t>シリーズ</a:t>
            </a:r>
            <a:endParaRPr lang="en-US" altLang="ja-JP" sz="700" b="1" dirty="0">
              <a:solidFill>
                <a:schemeClr val="bg1"/>
              </a:solidFill>
              <a:ea typeface="游ゴシック" panose="020B0400000000000000" pitchFamily="50" charset="-128"/>
              <a:cs typeface="Segoe UI" panose="020B0502040204020203" pitchFamily="34" charset="0"/>
            </a:endParaRPr>
          </a:p>
        </p:txBody>
      </p:sp>
      <p:sp>
        <p:nvSpPr>
          <p:cNvPr id="84" name="テキスト ボックス 83">
            <a:extLst>
              <a:ext uri="{FF2B5EF4-FFF2-40B4-BE49-F238E27FC236}">
                <a16:creationId xmlns:a16="http://schemas.microsoft.com/office/drawing/2014/main" id="{02F2352A-F569-4C89-8C60-AA3A1E2D9E6A}"/>
              </a:ext>
            </a:extLst>
          </p:cNvPr>
          <p:cNvSpPr txBox="1"/>
          <p:nvPr/>
        </p:nvSpPr>
        <p:spPr>
          <a:xfrm>
            <a:off x="201278" y="1239311"/>
            <a:ext cx="3565939" cy="415498"/>
          </a:xfrm>
          <a:prstGeom prst="rect">
            <a:avLst/>
          </a:prstGeom>
          <a:noFill/>
          <a:ln>
            <a:noFill/>
          </a:ln>
        </p:spPr>
        <p:txBody>
          <a:bodyPr wrap="square" rtlCol="0">
            <a:spAutoFit/>
          </a:bodyPr>
          <a:lstStyle/>
          <a:p>
            <a:r>
              <a:rPr kumimoji="1" lang="ja-JP" altLang="en-US" sz="1050" b="1" dirty="0">
                <a:solidFill>
                  <a:schemeClr val="accent4">
                    <a:lumMod val="40000"/>
                    <a:lumOff val="60000"/>
                  </a:schemeClr>
                </a:solidFill>
                <a:effectLst/>
                <a:latin typeface="游ゴシック" panose="020B0400000000000000" pitchFamily="50" charset="-128"/>
                <a:ea typeface="游ゴシック" panose="020B0400000000000000" pitchFamily="50" charset="-128"/>
                <a:cs typeface="Segoe UI" panose="020B0502040204020203" pitchFamily="34" charset="0"/>
              </a:rPr>
              <a:t>高性能な</a:t>
            </a:r>
            <a:r>
              <a:rPr kumimoji="1" lang="en-US" altLang="ja-JP" sz="1050" b="1" dirty="0">
                <a:solidFill>
                  <a:schemeClr val="accent4">
                    <a:lumMod val="40000"/>
                    <a:lumOff val="60000"/>
                  </a:schemeClr>
                </a:solidFill>
                <a:effectLst/>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50" b="1" dirty="0">
                <a:solidFill>
                  <a:schemeClr val="accent4">
                    <a:lumMod val="40000"/>
                    <a:lumOff val="60000"/>
                  </a:schemeClr>
                </a:solidFill>
                <a:effectLst/>
                <a:latin typeface="游ゴシック" panose="020B0400000000000000" pitchFamily="50" charset="-128"/>
                <a:ea typeface="游ゴシック" panose="020B0400000000000000" pitchFamily="50" charset="-128"/>
                <a:cs typeface="Segoe UI" panose="020B0502040204020203" pitchFamily="34" charset="0"/>
              </a:rPr>
              <a:t>駆動型データセンターのワークロード向けに設計された高い演算能力と</a:t>
            </a:r>
            <a:r>
              <a:rPr kumimoji="1" lang="en-US" altLang="ja-JP" sz="1050" b="1" dirty="0">
                <a:solidFill>
                  <a:schemeClr val="accent4">
                    <a:lumMod val="40000"/>
                    <a:lumOff val="60000"/>
                  </a:schemeClr>
                </a:solidFill>
                <a:effectLst/>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50" b="1" dirty="0">
                <a:solidFill>
                  <a:schemeClr val="accent4">
                    <a:lumMod val="40000"/>
                    <a:lumOff val="60000"/>
                  </a:schemeClr>
                </a:solidFill>
                <a:effectLst/>
                <a:latin typeface="游ゴシック" panose="020B0400000000000000" pitchFamily="50" charset="-128"/>
                <a:ea typeface="游ゴシック" panose="020B0400000000000000" pitchFamily="50" charset="-128"/>
                <a:cs typeface="Segoe UI" panose="020B0502040204020203" pitchFamily="34" charset="0"/>
              </a:rPr>
              <a:t>機能。</a:t>
            </a:r>
            <a:endParaRPr kumimoji="1" lang="en-US" altLang="ja-JP" sz="1050" b="1" dirty="0">
              <a:solidFill>
                <a:schemeClr val="accent4">
                  <a:lumMod val="40000"/>
                  <a:lumOff val="60000"/>
                </a:schemeClr>
              </a:solidFill>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86" name="図 85">
            <a:extLst>
              <a:ext uri="{FF2B5EF4-FFF2-40B4-BE49-F238E27FC236}">
                <a16:creationId xmlns:a16="http://schemas.microsoft.com/office/drawing/2014/main" id="{0745DED5-B323-43CA-9557-5EC8B8B032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805" y="2091859"/>
            <a:ext cx="1985212" cy="1116681"/>
          </a:xfrm>
          <a:prstGeom prst="rect">
            <a:avLst/>
          </a:prstGeom>
        </p:spPr>
      </p:pic>
      <p:sp>
        <p:nvSpPr>
          <p:cNvPr id="88" name="テキスト ボックス 87">
            <a:extLst>
              <a:ext uri="{FF2B5EF4-FFF2-40B4-BE49-F238E27FC236}">
                <a16:creationId xmlns:a16="http://schemas.microsoft.com/office/drawing/2014/main" id="{415720BF-8A19-4A72-BED3-9E292228EAEA}"/>
              </a:ext>
            </a:extLst>
          </p:cNvPr>
          <p:cNvSpPr txBox="1"/>
          <p:nvPr/>
        </p:nvSpPr>
        <p:spPr>
          <a:xfrm>
            <a:off x="255651" y="1008727"/>
            <a:ext cx="3633977" cy="206071"/>
          </a:xfrm>
          <a:custGeom>
            <a:avLst/>
            <a:gdLst/>
            <a:ahLst/>
            <a:cxnLst/>
            <a:rect l="l" t="t" r="r" b="b"/>
            <a:pathLst>
              <a:path w="7040277" h="399231">
                <a:moveTo>
                  <a:pt x="514945" y="262123"/>
                </a:moveTo>
                <a:cubicBezTo>
                  <a:pt x="514945" y="266092"/>
                  <a:pt x="514945" y="271177"/>
                  <a:pt x="514945" y="277378"/>
                </a:cubicBezTo>
                <a:cubicBezTo>
                  <a:pt x="515069" y="284075"/>
                  <a:pt x="515131" y="289470"/>
                  <a:pt x="515131" y="293563"/>
                </a:cubicBezTo>
                <a:lnTo>
                  <a:pt x="541176" y="293563"/>
                </a:lnTo>
                <a:cubicBezTo>
                  <a:pt x="548245" y="285502"/>
                  <a:pt x="554447" y="278618"/>
                  <a:pt x="559780" y="272913"/>
                </a:cubicBezTo>
                <a:cubicBezTo>
                  <a:pt x="555935" y="273037"/>
                  <a:pt x="553020" y="273099"/>
                  <a:pt x="551036" y="273099"/>
                </a:cubicBezTo>
                <a:cubicBezTo>
                  <a:pt x="545827" y="273099"/>
                  <a:pt x="542354" y="272727"/>
                  <a:pt x="540618" y="271983"/>
                </a:cubicBezTo>
                <a:cubicBezTo>
                  <a:pt x="539130" y="271239"/>
                  <a:pt x="538386" y="269503"/>
                  <a:pt x="538386" y="266774"/>
                </a:cubicBezTo>
                <a:lnTo>
                  <a:pt x="538386" y="262123"/>
                </a:lnTo>
                <a:close/>
                <a:moveTo>
                  <a:pt x="191058" y="245752"/>
                </a:moveTo>
                <a:lnTo>
                  <a:pt x="191058" y="325375"/>
                </a:lnTo>
                <a:lnTo>
                  <a:pt x="271797" y="325375"/>
                </a:lnTo>
                <a:lnTo>
                  <a:pt x="271797" y="245752"/>
                </a:lnTo>
                <a:close/>
                <a:moveTo>
                  <a:pt x="1297409" y="231241"/>
                </a:moveTo>
                <a:lnTo>
                  <a:pt x="1297409" y="285378"/>
                </a:lnTo>
                <a:lnTo>
                  <a:pt x="1355824" y="285378"/>
                </a:lnTo>
                <a:lnTo>
                  <a:pt x="1355824" y="231241"/>
                </a:lnTo>
                <a:close/>
                <a:moveTo>
                  <a:pt x="514945" y="219893"/>
                </a:moveTo>
                <a:lnTo>
                  <a:pt x="514945" y="254496"/>
                </a:lnTo>
                <a:lnTo>
                  <a:pt x="538386" y="254496"/>
                </a:lnTo>
                <a:lnTo>
                  <a:pt x="538386" y="219893"/>
                </a:lnTo>
                <a:close/>
                <a:moveTo>
                  <a:pt x="448717" y="219893"/>
                </a:moveTo>
                <a:lnTo>
                  <a:pt x="448717" y="254496"/>
                </a:lnTo>
                <a:lnTo>
                  <a:pt x="468995" y="254496"/>
                </a:lnTo>
                <a:lnTo>
                  <a:pt x="469181" y="219893"/>
                </a:lnTo>
                <a:close/>
                <a:moveTo>
                  <a:pt x="1984809" y="199243"/>
                </a:moveTo>
                <a:lnTo>
                  <a:pt x="1984809" y="243706"/>
                </a:lnTo>
                <a:lnTo>
                  <a:pt x="2026481" y="243706"/>
                </a:lnTo>
                <a:lnTo>
                  <a:pt x="2026481" y="199243"/>
                </a:lnTo>
                <a:close/>
                <a:moveTo>
                  <a:pt x="514759" y="178407"/>
                </a:moveTo>
                <a:lnTo>
                  <a:pt x="514759" y="189197"/>
                </a:lnTo>
                <a:lnTo>
                  <a:pt x="514759" y="199987"/>
                </a:lnTo>
                <a:lnTo>
                  <a:pt x="514759" y="206127"/>
                </a:lnTo>
                <a:lnTo>
                  <a:pt x="514759" y="212266"/>
                </a:lnTo>
                <a:lnTo>
                  <a:pt x="538386" y="212266"/>
                </a:lnTo>
                <a:lnTo>
                  <a:pt x="538386" y="178407"/>
                </a:lnTo>
                <a:close/>
                <a:moveTo>
                  <a:pt x="448717" y="178407"/>
                </a:moveTo>
                <a:lnTo>
                  <a:pt x="448717" y="212266"/>
                </a:lnTo>
                <a:lnTo>
                  <a:pt x="469367" y="212266"/>
                </a:lnTo>
                <a:cubicBezTo>
                  <a:pt x="469491" y="206561"/>
                  <a:pt x="469553" y="202468"/>
                  <a:pt x="469553" y="199987"/>
                </a:cubicBezTo>
                <a:cubicBezTo>
                  <a:pt x="469553" y="198251"/>
                  <a:pt x="469491" y="194468"/>
                  <a:pt x="469367" y="188639"/>
                </a:cubicBezTo>
                <a:cubicBezTo>
                  <a:pt x="469243" y="186407"/>
                  <a:pt x="469181" y="182996"/>
                  <a:pt x="469181" y="178407"/>
                </a:cubicBezTo>
                <a:close/>
                <a:moveTo>
                  <a:pt x="2102383" y="166687"/>
                </a:moveTo>
                <a:cubicBezTo>
                  <a:pt x="2139838" y="169912"/>
                  <a:pt x="2160364" y="172082"/>
                  <a:pt x="2163961" y="173198"/>
                </a:cubicBezTo>
                <a:cubicBezTo>
                  <a:pt x="2168178" y="174563"/>
                  <a:pt x="2170286" y="176485"/>
                  <a:pt x="2170286" y="178965"/>
                </a:cubicBezTo>
                <a:cubicBezTo>
                  <a:pt x="2170286" y="181446"/>
                  <a:pt x="2168487" y="183802"/>
                  <a:pt x="2164891" y="186035"/>
                </a:cubicBezTo>
                <a:cubicBezTo>
                  <a:pt x="2163278" y="187027"/>
                  <a:pt x="2160054" y="188329"/>
                  <a:pt x="2155217" y="189942"/>
                </a:cubicBezTo>
                <a:lnTo>
                  <a:pt x="2155217" y="244450"/>
                </a:lnTo>
                <a:cubicBezTo>
                  <a:pt x="2161666" y="238621"/>
                  <a:pt x="2168922" y="230807"/>
                  <a:pt x="2176983" y="221009"/>
                </a:cubicBezTo>
                <a:cubicBezTo>
                  <a:pt x="2191370" y="203026"/>
                  <a:pt x="2202036" y="187523"/>
                  <a:pt x="2208981" y="174501"/>
                </a:cubicBezTo>
                <a:cubicBezTo>
                  <a:pt x="2236639" y="190004"/>
                  <a:pt x="2254560" y="200360"/>
                  <a:pt x="2262745" y="205568"/>
                </a:cubicBezTo>
                <a:cubicBezTo>
                  <a:pt x="2266590" y="207925"/>
                  <a:pt x="2268512" y="210281"/>
                  <a:pt x="2268512" y="212638"/>
                </a:cubicBezTo>
                <a:cubicBezTo>
                  <a:pt x="2268512" y="214002"/>
                  <a:pt x="2267892" y="215118"/>
                  <a:pt x="2266652" y="215986"/>
                </a:cubicBezTo>
                <a:cubicBezTo>
                  <a:pt x="2264792" y="217227"/>
                  <a:pt x="2262621" y="217847"/>
                  <a:pt x="2260141" y="217847"/>
                </a:cubicBezTo>
                <a:cubicBezTo>
                  <a:pt x="2257412" y="217847"/>
                  <a:pt x="2254126" y="217599"/>
                  <a:pt x="2250281" y="217103"/>
                </a:cubicBezTo>
                <a:cubicBezTo>
                  <a:pt x="2216051" y="235954"/>
                  <a:pt x="2184363" y="249349"/>
                  <a:pt x="2155217" y="257286"/>
                </a:cubicBezTo>
                <a:lnTo>
                  <a:pt x="2155217" y="292075"/>
                </a:lnTo>
                <a:cubicBezTo>
                  <a:pt x="2155341" y="295672"/>
                  <a:pt x="2156581" y="297966"/>
                  <a:pt x="2158938" y="298958"/>
                </a:cubicBezTo>
                <a:cubicBezTo>
                  <a:pt x="2160550" y="299454"/>
                  <a:pt x="2168673" y="299826"/>
                  <a:pt x="2183308" y="300074"/>
                </a:cubicBezTo>
                <a:cubicBezTo>
                  <a:pt x="2196331" y="299950"/>
                  <a:pt x="2203834" y="299826"/>
                  <a:pt x="2205819" y="299702"/>
                </a:cubicBezTo>
                <a:cubicBezTo>
                  <a:pt x="2207803" y="299578"/>
                  <a:pt x="2209601" y="299144"/>
                  <a:pt x="2211214" y="298400"/>
                </a:cubicBezTo>
                <a:cubicBezTo>
                  <a:pt x="2220019" y="294555"/>
                  <a:pt x="2232111" y="273285"/>
                  <a:pt x="2247490" y="234590"/>
                </a:cubicBezTo>
                <a:lnTo>
                  <a:pt x="2250281" y="234962"/>
                </a:lnTo>
                <a:lnTo>
                  <a:pt x="2250281" y="274960"/>
                </a:lnTo>
                <a:cubicBezTo>
                  <a:pt x="2250281" y="275084"/>
                  <a:pt x="2250281" y="275332"/>
                  <a:pt x="2250281" y="275704"/>
                </a:cubicBezTo>
                <a:cubicBezTo>
                  <a:pt x="2250281" y="283145"/>
                  <a:pt x="2250653" y="287486"/>
                  <a:pt x="2251397" y="288726"/>
                </a:cubicBezTo>
                <a:cubicBezTo>
                  <a:pt x="2252513" y="290090"/>
                  <a:pt x="2255056" y="291765"/>
                  <a:pt x="2259025" y="293749"/>
                </a:cubicBezTo>
                <a:cubicBezTo>
                  <a:pt x="2267210" y="297966"/>
                  <a:pt x="2271303" y="304973"/>
                  <a:pt x="2271303" y="314771"/>
                </a:cubicBezTo>
                <a:cubicBezTo>
                  <a:pt x="2271303" y="325437"/>
                  <a:pt x="2267458" y="333313"/>
                  <a:pt x="2259769" y="338398"/>
                </a:cubicBezTo>
                <a:cubicBezTo>
                  <a:pt x="2254436" y="341870"/>
                  <a:pt x="2246436" y="344351"/>
                  <a:pt x="2235770" y="345839"/>
                </a:cubicBezTo>
                <a:cubicBezTo>
                  <a:pt x="2226221" y="347079"/>
                  <a:pt x="2211028" y="347699"/>
                  <a:pt x="2190192" y="347699"/>
                </a:cubicBezTo>
                <a:cubicBezTo>
                  <a:pt x="2165883" y="347699"/>
                  <a:pt x="2148954" y="347203"/>
                  <a:pt x="2139404" y="346211"/>
                </a:cubicBezTo>
                <a:cubicBezTo>
                  <a:pt x="2128986" y="345095"/>
                  <a:pt x="2121359" y="342986"/>
                  <a:pt x="2116522" y="339886"/>
                </a:cubicBezTo>
                <a:cubicBezTo>
                  <a:pt x="2110693" y="336289"/>
                  <a:pt x="2106972" y="331018"/>
                  <a:pt x="2105360" y="324073"/>
                </a:cubicBezTo>
                <a:cubicBezTo>
                  <a:pt x="2104368" y="319608"/>
                  <a:pt x="2103871" y="314585"/>
                  <a:pt x="2103871" y="309004"/>
                </a:cubicBezTo>
                <a:lnTo>
                  <a:pt x="2103871" y="213940"/>
                </a:lnTo>
                <a:cubicBezTo>
                  <a:pt x="2103871" y="193104"/>
                  <a:pt x="2103375" y="177353"/>
                  <a:pt x="2102383" y="166687"/>
                </a:cubicBezTo>
                <a:close/>
                <a:moveTo>
                  <a:pt x="1166998" y="153665"/>
                </a:moveTo>
                <a:cubicBezTo>
                  <a:pt x="1188330" y="163339"/>
                  <a:pt x="1208608" y="173198"/>
                  <a:pt x="1227832" y="183244"/>
                </a:cubicBezTo>
                <a:lnTo>
                  <a:pt x="1428936" y="183244"/>
                </a:lnTo>
                <a:cubicBezTo>
                  <a:pt x="1437493" y="174191"/>
                  <a:pt x="1446361" y="165137"/>
                  <a:pt x="1455539" y="156083"/>
                </a:cubicBezTo>
                <a:cubicBezTo>
                  <a:pt x="1469926" y="166005"/>
                  <a:pt x="1484064" y="176175"/>
                  <a:pt x="1497955" y="186593"/>
                </a:cubicBezTo>
                <a:cubicBezTo>
                  <a:pt x="1500435" y="188825"/>
                  <a:pt x="1501676" y="190810"/>
                  <a:pt x="1501676" y="192546"/>
                </a:cubicBezTo>
                <a:cubicBezTo>
                  <a:pt x="1501676" y="196019"/>
                  <a:pt x="1496405" y="200422"/>
                  <a:pt x="1485863" y="205755"/>
                </a:cubicBezTo>
                <a:lnTo>
                  <a:pt x="1485863" y="253938"/>
                </a:lnTo>
                <a:cubicBezTo>
                  <a:pt x="1485863" y="260883"/>
                  <a:pt x="1485987" y="269937"/>
                  <a:pt x="1486235" y="281099"/>
                </a:cubicBezTo>
                <a:cubicBezTo>
                  <a:pt x="1486607" y="293749"/>
                  <a:pt x="1486793" y="302059"/>
                  <a:pt x="1486793" y="306027"/>
                </a:cubicBezTo>
                <a:cubicBezTo>
                  <a:pt x="1486793" y="307764"/>
                  <a:pt x="1486731" y="310554"/>
                  <a:pt x="1486607" y="314399"/>
                </a:cubicBezTo>
                <a:cubicBezTo>
                  <a:pt x="1485366" y="326181"/>
                  <a:pt x="1482514" y="334491"/>
                  <a:pt x="1478049" y="339328"/>
                </a:cubicBezTo>
                <a:cubicBezTo>
                  <a:pt x="1470856" y="347389"/>
                  <a:pt x="1459135" y="352660"/>
                  <a:pt x="1442888" y="355141"/>
                </a:cubicBezTo>
                <a:cubicBezTo>
                  <a:pt x="1436191" y="356133"/>
                  <a:pt x="1430486" y="356629"/>
                  <a:pt x="1425773" y="356629"/>
                </a:cubicBezTo>
                <a:cubicBezTo>
                  <a:pt x="1423417" y="356629"/>
                  <a:pt x="1421680" y="356257"/>
                  <a:pt x="1420564" y="355513"/>
                </a:cubicBezTo>
                <a:cubicBezTo>
                  <a:pt x="1419200" y="354645"/>
                  <a:pt x="1418456" y="352412"/>
                  <a:pt x="1418332" y="348816"/>
                </a:cubicBezTo>
                <a:cubicBezTo>
                  <a:pt x="1417960" y="339018"/>
                  <a:pt x="1416781" y="331142"/>
                  <a:pt x="1414797" y="325189"/>
                </a:cubicBezTo>
                <a:cubicBezTo>
                  <a:pt x="1412937" y="319484"/>
                  <a:pt x="1409092" y="315391"/>
                  <a:pt x="1403263" y="312911"/>
                </a:cubicBezTo>
                <a:cubicBezTo>
                  <a:pt x="1399294" y="315019"/>
                  <a:pt x="1388690" y="316073"/>
                  <a:pt x="1371451" y="316073"/>
                </a:cubicBezTo>
                <a:cubicBezTo>
                  <a:pt x="1364877" y="316073"/>
                  <a:pt x="1360909" y="315763"/>
                  <a:pt x="1359545" y="315143"/>
                </a:cubicBezTo>
                <a:cubicBezTo>
                  <a:pt x="1357188" y="314027"/>
                  <a:pt x="1355948" y="311919"/>
                  <a:pt x="1355824" y="308818"/>
                </a:cubicBezTo>
                <a:lnTo>
                  <a:pt x="1355824" y="293005"/>
                </a:lnTo>
                <a:lnTo>
                  <a:pt x="1297409" y="293005"/>
                </a:lnTo>
                <a:lnTo>
                  <a:pt x="1297409" y="311981"/>
                </a:lnTo>
                <a:cubicBezTo>
                  <a:pt x="1297285" y="315577"/>
                  <a:pt x="1295797" y="317934"/>
                  <a:pt x="1292944" y="319050"/>
                </a:cubicBezTo>
                <a:cubicBezTo>
                  <a:pt x="1289100" y="320538"/>
                  <a:pt x="1280976" y="321282"/>
                  <a:pt x="1268573" y="321282"/>
                </a:cubicBezTo>
                <a:cubicBezTo>
                  <a:pt x="1258156" y="321282"/>
                  <a:pt x="1252079" y="320848"/>
                  <a:pt x="1250342" y="319980"/>
                </a:cubicBezTo>
                <a:cubicBezTo>
                  <a:pt x="1248110" y="318988"/>
                  <a:pt x="1246993" y="316756"/>
                  <a:pt x="1246993" y="313283"/>
                </a:cubicBezTo>
                <a:cubicBezTo>
                  <a:pt x="1247738" y="296664"/>
                  <a:pt x="1248110" y="270991"/>
                  <a:pt x="1248110" y="236264"/>
                </a:cubicBezTo>
                <a:cubicBezTo>
                  <a:pt x="1248110" y="230311"/>
                  <a:pt x="1247676" y="218219"/>
                  <a:pt x="1246807" y="199987"/>
                </a:cubicBezTo>
                <a:cubicBezTo>
                  <a:pt x="1265783" y="207429"/>
                  <a:pt x="1283828" y="215304"/>
                  <a:pt x="1300944" y="223614"/>
                </a:cubicBezTo>
                <a:lnTo>
                  <a:pt x="1351173" y="223614"/>
                </a:lnTo>
                <a:cubicBezTo>
                  <a:pt x="1359607" y="215800"/>
                  <a:pt x="1368288" y="207925"/>
                  <a:pt x="1377218" y="199987"/>
                </a:cubicBezTo>
                <a:cubicBezTo>
                  <a:pt x="1390240" y="208917"/>
                  <a:pt x="1402643" y="218095"/>
                  <a:pt x="1414425" y="227521"/>
                </a:cubicBezTo>
                <a:cubicBezTo>
                  <a:pt x="1416781" y="229381"/>
                  <a:pt x="1417960" y="231117"/>
                  <a:pt x="1417960" y="232730"/>
                </a:cubicBezTo>
                <a:cubicBezTo>
                  <a:pt x="1417960" y="234466"/>
                  <a:pt x="1417092" y="236140"/>
                  <a:pt x="1415355" y="237753"/>
                </a:cubicBezTo>
                <a:cubicBezTo>
                  <a:pt x="1413867" y="239365"/>
                  <a:pt x="1410704" y="241597"/>
                  <a:pt x="1405867" y="244450"/>
                </a:cubicBezTo>
                <a:cubicBezTo>
                  <a:pt x="1405867" y="251023"/>
                  <a:pt x="1405867" y="255922"/>
                  <a:pt x="1405867" y="259147"/>
                </a:cubicBezTo>
                <a:cubicBezTo>
                  <a:pt x="1405867" y="266960"/>
                  <a:pt x="1405992" y="277874"/>
                  <a:pt x="1406239" y="291889"/>
                </a:cubicBezTo>
                <a:cubicBezTo>
                  <a:pt x="1406363" y="296726"/>
                  <a:pt x="1406426" y="301315"/>
                  <a:pt x="1406426" y="305655"/>
                </a:cubicBezTo>
                <a:cubicBezTo>
                  <a:pt x="1409154" y="305779"/>
                  <a:pt x="1416471" y="305965"/>
                  <a:pt x="1428378" y="306214"/>
                </a:cubicBezTo>
                <a:cubicBezTo>
                  <a:pt x="1430362" y="305717"/>
                  <a:pt x="1431602" y="304973"/>
                  <a:pt x="1432098" y="303981"/>
                </a:cubicBezTo>
                <a:cubicBezTo>
                  <a:pt x="1432719" y="302989"/>
                  <a:pt x="1433029" y="301687"/>
                  <a:pt x="1433029" y="300074"/>
                </a:cubicBezTo>
                <a:lnTo>
                  <a:pt x="1433029" y="190872"/>
                </a:lnTo>
                <a:lnTo>
                  <a:pt x="1222623" y="190872"/>
                </a:lnTo>
                <a:lnTo>
                  <a:pt x="1222623" y="268634"/>
                </a:lnTo>
                <a:cubicBezTo>
                  <a:pt x="1222871" y="301377"/>
                  <a:pt x="1222995" y="326429"/>
                  <a:pt x="1222995" y="343793"/>
                </a:cubicBezTo>
                <a:cubicBezTo>
                  <a:pt x="1222995" y="347637"/>
                  <a:pt x="1222127" y="350180"/>
                  <a:pt x="1220391" y="351420"/>
                </a:cubicBezTo>
                <a:cubicBezTo>
                  <a:pt x="1216670" y="354273"/>
                  <a:pt x="1204577" y="355699"/>
                  <a:pt x="1184114" y="355699"/>
                </a:cubicBezTo>
                <a:cubicBezTo>
                  <a:pt x="1176424" y="355699"/>
                  <a:pt x="1171711" y="355079"/>
                  <a:pt x="1169975" y="353839"/>
                </a:cubicBezTo>
                <a:cubicBezTo>
                  <a:pt x="1168115" y="352722"/>
                  <a:pt x="1167184" y="350428"/>
                  <a:pt x="1167184" y="346955"/>
                </a:cubicBezTo>
                <a:cubicBezTo>
                  <a:pt x="1168673" y="315329"/>
                  <a:pt x="1169417" y="280789"/>
                  <a:pt x="1169417" y="243334"/>
                </a:cubicBezTo>
                <a:cubicBezTo>
                  <a:pt x="1169417" y="238497"/>
                  <a:pt x="1169107" y="220699"/>
                  <a:pt x="1168487" y="189942"/>
                </a:cubicBezTo>
                <a:cubicBezTo>
                  <a:pt x="1168239" y="175431"/>
                  <a:pt x="1167742" y="163339"/>
                  <a:pt x="1166998" y="153665"/>
                </a:cubicBezTo>
                <a:close/>
                <a:moveTo>
                  <a:pt x="1984809" y="151804"/>
                </a:moveTo>
                <a:lnTo>
                  <a:pt x="1984809" y="191616"/>
                </a:lnTo>
                <a:lnTo>
                  <a:pt x="2026481" y="191616"/>
                </a:lnTo>
                <a:lnTo>
                  <a:pt x="2026481" y="151804"/>
                </a:lnTo>
                <a:close/>
                <a:moveTo>
                  <a:pt x="4221510" y="126690"/>
                </a:moveTo>
                <a:cubicBezTo>
                  <a:pt x="4224858" y="137728"/>
                  <a:pt x="4230563" y="146099"/>
                  <a:pt x="4238625" y="151804"/>
                </a:cubicBezTo>
                <a:cubicBezTo>
                  <a:pt x="4242594" y="154657"/>
                  <a:pt x="4248609" y="156641"/>
                  <a:pt x="4256670" y="157757"/>
                </a:cubicBezTo>
                <a:cubicBezTo>
                  <a:pt x="4261879" y="158378"/>
                  <a:pt x="4270933" y="158688"/>
                  <a:pt x="4283831" y="158688"/>
                </a:cubicBezTo>
                <a:cubicBezTo>
                  <a:pt x="4318806" y="158688"/>
                  <a:pt x="4368912" y="157633"/>
                  <a:pt x="4434148" y="155525"/>
                </a:cubicBezTo>
                <a:cubicBezTo>
                  <a:pt x="4441465" y="155277"/>
                  <a:pt x="4449713" y="155153"/>
                  <a:pt x="4458891" y="155153"/>
                </a:cubicBezTo>
                <a:cubicBezTo>
                  <a:pt x="4497338" y="155153"/>
                  <a:pt x="4521894" y="157757"/>
                  <a:pt x="4532560" y="162966"/>
                </a:cubicBezTo>
                <a:cubicBezTo>
                  <a:pt x="4539878" y="166687"/>
                  <a:pt x="4543474" y="171462"/>
                  <a:pt x="4543350" y="177291"/>
                </a:cubicBezTo>
                <a:cubicBezTo>
                  <a:pt x="4543102" y="187461"/>
                  <a:pt x="4534607" y="194964"/>
                  <a:pt x="4517864" y="199801"/>
                </a:cubicBezTo>
                <a:cubicBezTo>
                  <a:pt x="4504345" y="203770"/>
                  <a:pt x="4486114" y="205941"/>
                  <a:pt x="4463169" y="206313"/>
                </a:cubicBezTo>
                <a:cubicBezTo>
                  <a:pt x="4454363" y="206437"/>
                  <a:pt x="4429125" y="206623"/>
                  <a:pt x="4387453" y="206871"/>
                </a:cubicBezTo>
                <a:cubicBezTo>
                  <a:pt x="4355331" y="206871"/>
                  <a:pt x="4334557" y="207057"/>
                  <a:pt x="4325131" y="207429"/>
                </a:cubicBezTo>
                <a:cubicBezTo>
                  <a:pt x="4303799" y="208421"/>
                  <a:pt x="4291583" y="209165"/>
                  <a:pt x="4288482" y="209661"/>
                </a:cubicBezTo>
                <a:cubicBezTo>
                  <a:pt x="4285382" y="210157"/>
                  <a:pt x="4280979" y="211646"/>
                  <a:pt x="4275274" y="214126"/>
                </a:cubicBezTo>
                <a:cubicBezTo>
                  <a:pt x="4271801" y="215738"/>
                  <a:pt x="4268577" y="216545"/>
                  <a:pt x="4265600" y="216545"/>
                </a:cubicBezTo>
                <a:cubicBezTo>
                  <a:pt x="4251710" y="216545"/>
                  <a:pt x="4238811" y="204824"/>
                  <a:pt x="4226905" y="181384"/>
                </a:cubicBezTo>
                <a:cubicBezTo>
                  <a:pt x="4219959" y="167493"/>
                  <a:pt x="4216487" y="154595"/>
                  <a:pt x="4216487" y="142689"/>
                </a:cubicBezTo>
                <a:cubicBezTo>
                  <a:pt x="4216487" y="139588"/>
                  <a:pt x="4216735" y="136922"/>
                  <a:pt x="4217231" y="134689"/>
                </a:cubicBezTo>
                <a:cubicBezTo>
                  <a:pt x="4217603" y="133325"/>
                  <a:pt x="4219029" y="130658"/>
                  <a:pt x="4221510" y="126690"/>
                </a:cubicBezTo>
                <a:close/>
                <a:moveTo>
                  <a:pt x="2697510" y="126690"/>
                </a:moveTo>
                <a:cubicBezTo>
                  <a:pt x="2700858" y="137728"/>
                  <a:pt x="2706563" y="146099"/>
                  <a:pt x="2714625" y="151804"/>
                </a:cubicBezTo>
                <a:cubicBezTo>
                  <a:pt x="2718594" y="154657"/>
                  <a:pt x="2724609" y="156641"/>
                  <a:pt x="2732670" y="157757"/>
                </a:cubicBezTo>
                <a:cubicBezTo>
                  <a:pt x="2737879" y="158378"/>
                  <a:pt x="2746933" y="158688"/>
                  <a:pt x="2759831" y="158688"/>
                </a:cubicBezTo>
                <a:cubicBezTo>
                  <a:pt x="2794806" y="158688"/>
                  <a:pt x="2844911" y="157633"/>
                  <a:pt x="2910148" y="155525"/>
                </a:cubicBezTo>
                <a:cubicBezTo>
                  <a:pt x="2917465" y="155277"/>
                  <a:pt x="2925713" y="155153"/>
                  <a:pt x="2934891" y="155153"/>
                </a:cubicBezTo>
                <a:cubicBezTo>
                  <a:pt x="2973338" y="155153"/>
                  <a:pt x="2997895" y="157757"/>
                  <a:pt x="3008560" y="162966"/>
                </a:cubicBezTo>
                <a:cubicBezTo>
                  <a:pt x="3015878" y="166687"/>
                  <a:pt x="3019475" y="171462"/>
                  <a:pt x="3019350" y="177291"/>
                </a:cubicBezTo>
                <a:cubicBezTo>
                  <a:pt x="3019103" y="187461"/>
                  <a:pt x="3010607" y="194964"/>
                  <a:pt x="2993864" y="199801"/>
                </a:cubicBezTo>
                <a:cubicBezTo>
                  <a:pt x="2980345" y="203770"/>
                  <a:pt x="2962114" y="205941"/>
                  <a:pt x="2939169" y="206313"/>
                </a:cubicBezTo>
                <a:cubicBezTo>
                  <a:pt x="2930364" y="206437"/>
                  <a:pt x="2905125" y="206623"/>
                  <a:pt x="2863453" y="206871"/>
                </a:cubicBezTo>
                <a:cubicBezTo>
                  <a:pt x="2831331" y="206871"/>
                  <a:pt x="2810557" y="207057"/>
                  <a:pt x="2801131" y="207429"/>
                </a:cubicBezTo>
                <a:cubicBezTo>
                  <a:pt x="2779799" y="208421"/>
                  <a:pt x="2767583" y="209165"/>
                  <a:pt x="2764482" y="209661"/>
                </a:cubicBezTo>
                <a:cubicBezTo>
                  <a:pt x="2761382" y="210157"/>
                  <a:pt x="2756979" y="211646"/>
                  <a:pt x="2751274" y="214126"/>
                </a:cubicBezTo>
                <a:cubicBezTo>
                  <a:pt x="2747801" y="215738"/>
                  <a:pt x="2744577" y="216545"/>
                  <a:pt x="2741600" y="216545"/>
                </a:cubicBezTo>
                <a:cubicBezTo>
                  <a:pt x="2727709" y="216545"/>
                  <a:pt x="2714811" y="204824"/>
                  <a:pt x="2702905" y="181384"/>
                </a:cubicBezTo>
                <a:cubicBezTo>
                  <a:pt x="2695959" y="167493"/>
                  <a:pt x="2692487" y="154595"/>
                  <a:pt x="2692487" y="142689"/>
                </a:cubicBezTo>
                <a:cubicBezTo>
                  <a:pt x="2692487" y="139588"/>
                  <a:pt x="2692735" y="136922"/>
                  <a:pt x="2693231" y="134689"/>
                </a:cubicBezTo>
                <a:cubicBezTo>
                  <a:pt x="2693603" y="133325"/>
                  <a:pt x="2695029" y="130658"/>
                  <a:pt x="2697510" y="126690"/>
                </a:cubicBezTo>
                <a:close/>
                <a:moveTo>
                  <a:pt x="4605486" y="119806"/>
                </a:moveTo>
                <a:cubicBezTo>
                  <a:pt x="4635624" y="121047"/>
                  <a:pt x="4660367" y="125201"/>
                  <a:pt x="4679714" y="132271"/>
                </a:cubicBezTo>
                <a:cubicBezTo>
                  <a:pt x="4689884" y="135991"/>
                  <a:pt x="4697511" y="141262"/>
                  <a:pt x="4702597" y="148084"/>
                </a:cubicBezTo>
                <a:cubicBezTo>
                  <a:pt x="4706566" y="153417"/>
                  <a:pt x="4708550" y="159556"/>
                  <a:pt x="4708550" y="166501"/>
                </a:cubicBezTo>
                <a:cubicBezTo>
                  <a:pt x="4708550" y="177663"/>
                  <a:pt x="4705635" y="186407"/>
                  <a:pt x="4699806" y="192732"/>
                </a:cubicBezTo>
                <a:cubicBezTo>
                  <a:pt x="4695217" y="197941"/>
                  <a:pt x="4689698" y="200546"/>
                  <a:pt x="4683249" y="200546"/>
                </a:cubicBezTo>
                <a:cubicBezTo>
                  <a:pt x="4678536" y="200546"/>
                  <a:pt x="4674629" y="198933"/>
                  <a:pt x="4671529" y="195709"/>
                </a:cubicBezTo>
                <a:cubicBezTo>
                  <a:pt x="4670164" y="194220"/>
                  <a:pt x="4667994" y="190748"/>
                  <a:pt x="4665017" y="185291"/>
                </a:cubicBezTo>
                <a:cubicBezTo>
                  <a:pt x="4650011" y="158998"/>
                  <a:pt x="4629857" y="137976"/>
                  <a:pt x="4604556" y="122225"/>
                </a:cubicBezTo>
                <a:close/>
                <a:moveTo>
                  <a:pt x="5195776" y="116086"/>
                </a:moveTo>
                <a:cubicBezTo>
                  <a:pt x="5202349" y="116086"/>
                  <a:pt x="5212147" y="120985"/>
                  <a:pt x="5225169" y="130782"/>
                </a:cubicBezTo>
                <a:cubicBezTo>
                  <a:pt x="5232859" y="136611"/>
                  <a:pt x="5237510" y="140518"/>
                  <a:pt x="5239122" y="142503"/>
                </a:cubicBezTo>
                <a:cubicBezTo>
                  <a:pt x="5241850" y="145851"/>
                  <a:pt x="5243215" y="149200"/>
                  <a:pt x="5243215" y="152548"/>
                </a:cubicBezTo>
                <a:cubicBezTo>
                  <a:pt x="5243215" y="155773"/>
                  <a:pt x="5241912" y="158750"/>
                  <a:pt x="5239308" y="161478"/>
                </a:cubicBezTo>
                <a:cubicBezTo>
                  <a:pt x="5237199" y="163711"/>
                  <a:pt x="5235773" y="165819"/>
                  <a:pt x="5235029" y="167803"/>
                </a:cubicBezTo>
                <a:cubicBezTo>
                  <a:pt x="5232425" y="175865"/>
                  <a:pt x="5224797" y="214436"/>
                  <a:pt x="5212147" y="283517"/>
                </a:cubicBezTo>
                <a:cubicBezTo>
                  <a:pt x="5223557" y="291331"/>
                  <a:pt x="5229262" y="299516"/>
                  <a:pt x="5229262" y="308074"/>
                </a:cubicBezTo>
                <a:cubicBezTo>
                  <a:pt x="5229262" y="312291"/>
                  <a:pt x="5227526" y="315515"/>
                  <a:pt x="5224053" y="317748"/>
                </a:cubicBezTo>
                <a:cubicBezTo>
                  <a:pt x="5221945" y="319112"/>
                  <a:pt x="5219960" y="319794"/>
                  <a:pt x="5218100" y="319794"/>
                </a:cubicBezTo>
                <a:cubicBezTo>
                  <a:pt x="5216984" y="319794"/>
                  <a:pt x="5215619" y="319670"/>
                  <a:pt x="5214007" y="319422"/>
                </a:cubicBezTo>
                <a:cubicBezTo>
                  <a:pt x="5196396" y="317438"/>
                  <a:pt x="5182505" y="316445"/>
                  <a:pt x="5172335" y="316445"/>
                </a:cubicBezTo>
                <a:cubicBezTo>
                  <a:pt x="5135624" y="316445"/>
                  <a:pt x="5103316" y="321902"/>
                  <a:pt x="5075411" y="332817"/>
                </a:cubicBezTo>
                <a:cubicBezTo>
                  <a:pt x="5071318" y="334429"/>
                  <a:pt x="5068093" y="335235"/>
                  <a:pt x="5065737" y="335235"/>
                </a:cubicBezTo>
                <a:cubicBezTo>
                  <a:pt x="5056684" y="335235"/>
                  <a:pt x="5047692" y="328724"/>
                  <a:pt x="5038762" y="315701"/>
                </a:cubicBezTo>
                <a:cubicBezTo>
                  <a:pt x="5031817" y="305407"/>
                  <a:pt x="5028344" y="296912"/>
                  <a:pt x="5028344" y="290214"/>
                </a:cubicBezTo>
                <a:cubicBezTo>
                  <a:pt x="5028344" y="287982"/>
                  <a:pt x="5028964" y="285130"/>
                  <a:pt x="5030204" y="281657"/>
                </a:cubicBezTo>
                <a:cubicBezTo>
                  <a:pt x="5036406" y="293935"/>
                  <a:pt x="5046203" y="300074"/>
                  <a:pt x="5059598" y="300074"/>
                </a:cubicBezTo>
                <a:cubicBezTo>
                  <a:pt x="5065055" y="300074"/>
                  <a:pt x="5073923" y="299206"/>
                  <a:pt x="5086201" y="297470"/>
                </a:cubicBezTo>
                <a:cubicBezTo>
                  <a:pt x="5116339" y="293377"/>
                  <a:pt x="5145422" y="289780"/>
                  <a:pt x="5173452" y="286680"/>
                </a:cubicBezTo>
                <a:cubicBezTo>
                  <a:pt x="5175312" y="274526"/>
                  <a:pt x="5177358" y="254806"/>
                  <a:pt x="5179591" y="227521"/>
                </a:cubicBezTo>
                <a:cubicBezTo>
                  <a:pt x="5169669" y="228141"/>
                  <a:pt x="5154662" y="230001"/>
                  <a:pt x="5134570" y="233102"/>
                </a:cubicBezTo>
                <a:cubicBezTo>
                  <a:pt x="5107905" y="237194"/>
                  <a:pt x="5089178" y="241411"/>
                  <a:pt x="5078388" y="245752"/>
                </a:cubicBezTo>
                <a:cubicBezTo>
                  <a:pt x="5074419" y="247240"/>
                  <a:pt x="5071256" y="247985"/>
                  <a:pt x="5068900" y="247985"/>
                </a:cubicBezTo>
                <a:cubicBezTo>
                  <a:pt x="5060218" y="247985"/>
                  <a:pt x="5052094" y="241721"/>
                  <a:pt x="5044529" y="229195"/>
                </a:cubicBezTo>
                <a:cubicBezTo>
                  <a:pt x="5038576" y="219397"/>
                  <a:pt x="5035599" y="211088"/>
                  <a:pt x="5035599" y="204266"/>
                </a:cubicBezTo>
                <a:cubicBezTo>
                  <a:pt x="5035599" y="202034"/>
                  <a:pt x="5036281" y="199243"/>
                  <a:pt x="5037646" y="195895"/>
                </a:cubicBezTo>
                <a:cubicBezTo>
                  <a:pt x="5041615" y="203832"/>
                  <a:pt x="5046699" y="209289"/>
                  <a:pt x="5052901" y="212266"/>
                </a:cubicBezTo>
                <a:cubicBezTo>
                  <a:pt x="5055877" y="213754"/>
                  <a:pt x="5060342" y="214498"/>
                  <a:pt x="5066295" y="214498"/>
                </a:cubicBezTo>
                <a:cubicBezTo>
                  <a:pt x="5071753" y="214498"/>
                  <a:pt x="5089364" y="212700"/>
                  <a:pt x="5119129" y="209103"/>
                </a:cubicBezTo>
                <a:cubicBezTo>
                  <a:pt x="5123470" y="208607"/>
                  <a:pt x="5134942" y="207491"/>
                  <a:pt x="5153546" y="205755"/>
                </a:cubicBezTo>
                <a:cubicBezTo>
                  <a:pt x="5163964" y="204762"/>
                  <a:pt x="5173389" y="203832"/>
                  <a:pt x="5181823" y="202964"/>
                </a:cubicBezTo>
                <a:lnTo>
                  <a:pt x="5182381" y="197197"/>
                </a:lnTo>
                <a:cubicBezTo>
                  <a:pt x="5184490" y="171276"/>
                  <a:pt x="5185544" y="155959"/>
                  <a:pt x="5185544" y="151246"/>
                </a:cubicBezTo>
                <a:cubicBezTo>
                  <a:pt x="5175002" y="151494"/>
                  <a:pt x="5160739" y="152797"/>
                  <a:pt x="5142756" y="155153"/>
                </a:cubicBezTo>
                <a:cubicBezTo>
                  <a:pt x="5114230" y="158998"/>
                  <a:pt x="5093208" y="163773"/>
                  <a:pt x="5079690" y="169478"/>
                </a:cubicBezTo>
                <a:cubicBezTo>
                  <a:pt x="5074977" y="171586"/>
                  <a:pt x="5070946" y="172640"/>
                  <a:pt x="5067598" y="172640"/>
                </a:cubicBezTo>
                <a:cubicBezTo>
                  <a:pt x="5058296" y="172640"/>
                  <a:pt x="5049242" y="165819"/>
                  <a:pt x="5040436" y="152176"/>
                </a:cubicBezTo>
                <a:cubicBezTo>
                  <a:pt x="5034111" y="142379"/>
                  <a:pt x="5030949" y="133387"/>
                  <a:pt x="5030949" y="125201"/>
                </a:cubicBezTo>
                <a:cubicBezTo>
                  <a:pt x="5030949" y="122969"/>
                  <a:pt x="5031693" y="120178"/>
                  <a:pt x="5033181" y="116830"/>
                </a:cubicBezTo>
                <a:cubicBezTo>
                  <a:pt x="5037398" y="124271"/>
                  <a:pt x="5042173" y="129604"/>
                  <a:pt x="5047506" y="132829"/>
                </a:cubicBezTo>
                <a:cubicBezTo>
                  <a:pt x="5051350" y="135309"/>
                  <a:pt x="5057117" y="136549"/>
                  <a:pt x="5064807" y="136549"/>
                </a:cubicBezTo>
                <a:cubicBezTo>
                  <a:pt x="5077953" y="136549"/>
                  <a:pt x="5109828" y="133573"/>
                  <a:pt x="5160429" y="127620"/>
                </a:cubicBezTo>
                <a:cubicBezTo>
                  <a:pt x="5168863" y="126628"/>
                  <a:pt x="5174940" y="125387"/>
                  <a:pt x="5178661" y="123899"/>
                </a:cubicBezTo>
                <a:cubicBezTo>
                  <a:pt x="5181141" y="122783"/>
                  <a:pt x="5183374" y="121481"/>
                  <a:pt x="5185358" y="119992"/>
                </a:cubicBezTo>
                <a:cubicBezTo>
                  <a:pt x="5189078" y="117388"/>
                  <a:pt x="5192551" y="116086"/>
                  <a:pt x="5195776" y="116086"/>
                </a:cubicBezTo>
                <a:close/>
                <a:moveTo>
                  <a:pt x="4110819" y="106598"/>
                </a:moveTo>
                <a:cubicBezTo>
                  <a:pt x="4117764" y="106598"/>
                  <a:pt x="4127128" y="109822"/>
                  <a:pt x="4138910" y="116272"/>
                </a:cubicBezTo>
                <a:cubicBezTo>
                  <a:pt x="4147468" y="120985"/>
                  <a:pt x="4153855" y="125697"/>
                  <a:pt x="4158072" y="130410"/>
                </a:cubicBezTo>
                <a:cubicBezTo>
                  <a:pt x="4161669" y="134379"/>
                  <a:pt x="4163467" y="138720"/>
                  <a:pt x="4163467" y="143433"/>
                </a:cubicBezTo>
                <a:cubicBezTo>
                  <a:pt x="4163467" y="149510"/>
                  <a:pt x="4161606" y="154037"/>
                  <a:pt x="4157886" y="157013"/>
                </a:cubicBezTo>
                <a:cubicBezTo>
                  <a:pt x="4154661" y="159618"/>
                  <a:pt x="4150320" y="160920"/>
                  <a:pt x="4144863" y="160920"/>
                </a:cubicBezTo>
                <a:cubicBezTo>
                  <a:pt x="4144243" y="160920"/>
                  <a:pt x="4140088" y="160424"/>
                  <a:pt x="4132399" y="159432"/>
                </a:cubicBezTo>
                <a:cubicBezTo>
                  <a:pt x="4116028" y="157199"/>
                  <a:pt x="4104866" y="155835"/>
                  <a:pt x="4098912" y="155339"/>
                </a:cubicBezTo>
                <a:cubicBezTo>
                  <a:pt x="4087006" y="154223"/>
                  <a:pt x="4074108" y="153665"/>
                  <a:pt x="4060217" y="153665"/>
                </a:cubicBezTo>
                <a:cubicBezTo>
                  <a:pt x="4044962" y="153665"/>
                  <a:pt x="4027971" y="154347"/>
                  <a:pt x="4009244" y="155711"/>
                </a:cubicBezTo>
                <a:cubicBezTo>
                  <a:pt x="4012468" y="157695"/>
                  <a:pt x="4014515" y="158936"/>
                  <a:pt x="4015383" y="159432"/>
                </a:cubicBezTo>
                <a:cubicBezTo>
                  <a:pt x="4023692" y="164393"/>
                  <a:pt x="4029087" y="168237"/>
                  <a:pt x="4031568" y="170966"/>
                </a:cubicBezTo>
                <a:cubicBezTo>
                  <a:pt x="4034544" y="174439"/>
                  <a:pt x="4036033" y="178531"/>
                  <a:pt x="4036033" y="183244"/>
                </a:cubicBezTo>
                <a:cubicBezTo>
                  <a:pt x="4036033" y="192918"/>
                  <a:pt x="4032002" y="207553"/>
                  <a:pt x="4023940" y="227149"/>
                </a:cubicBezTo>
                <a:cubicBezTo>
                  <a:pt x="4007197" y="267580"/>
                  <a:pt x="3982889" y="299764"/>
                  <a:pt x="3951015" y="323701"/>
                </a:cubicBezTo>
                <a:cubicBezTo>
                  <a:pt x="3935760" y="335235"/>
                  <a:pt x="3918644" y="345467"/>
                  <a:pt x="3899669" y="354397"/>
                </a:cubicBezTo>
                <a:lnTo>
                  <a:pt x="3897995" y="351978"/>
                </a:lnTo>
                <a:cubicBezTo>
                  <a:pt x="3912629" y="335979"/>
                  <a:pt x="3924163" y="321034"/>
                  <a:pt x="3932597" y="307144"/>
                </a:cubicBezTo>
                <a:cubicBezTo>
                  <a:pt x="3952069" y="274898"/>
                  <a:pt x="3965525" y="241597"/>
                  <a:pt x="3972967" y="207243"/>
                </a:cubicBezTo>
                <a:cubicBezTo>
                  <a:pt x="3975943" y="193104"/>
                  <a:pt x="3977432" y="182004"/>
                  <a:pt x="3977432" y="173943"/>
                </a:cubicBezTo>
                <a:cubicBezTo>
                  <a:pt x="3977432" y="168237"/>
                  <a:pt x="3976191" y="163339"/>
                  <a:pt x="3973711" y="159246"/>
                </a:cubicBezTo>
                <a:cubicBezTo>
                  <a:pt x="3957712" y="161478"/>
                  <a:pt x="3941775" y="165137"/>
                  <a:pt x="3925900" y="170222"/>
                </a:cubicBezTo>
                <a:cubicBezTo>
                  <a:pt x="3912505" y="174687"/>
                  <a:pt x="3902336" y="178841"/>
                  <a:pt x="3895390" y="182686"/>
                </a:cubicBezTo>
                <a:cubicBezTo>
                  <a:pt x="3889065" y="186035"/>
                  <a:pt x="3883298" y="187709"/>
                  <a:pt x="3878089" y="187709"/>
                </a:cubicBezTo>
                <a:cubicBezTo>
                  <a:pt x="3871019" y="187709"/>
                  <a:pt x="3863640" y="184298"/>
                  <a:pt x="3855951" y="177477"/>
                </a:cubicBezTo>
                <a:cubicBezTo>
                  <a:pt x="3846277" y="168672"/>
                  <a:pt x="3838525" y="158192"/>
                  <a:pt x="3832696" y="146037"/>
                </a:cubicBezTo>
                <a:cubicBezTo>
                  <a:pt x="3829596" y="139340"/>
                  <a:pt x="3828045" y="133511"/>
                  <a:pt x="3828045" y="128550"/>
                </a:cubicBezTo>
                <a:cubicBezTo>
                  <a:pt x="3828045" y="126318"/>
                  <a:pt x="3828603" y="123589"/>
                  <a:pt x="3829720" y="120364"/>
                </a:cubicBezTo>
                <a:cubicBezTo>
                  <a:pt x="3840138" y="135991"/>
                  <a:pt x="3853718" y="143805"/>
                  <a:pt x="3870461" y="143805"/>
                </a:cubicBezTo>
                <a:cubicBezTo>
                  <a:pt x="3881375" y="143805"/>
                  <a:pt x="3907234" y="140890"/>
                  <a:pt x="3948038" y="135061"/>
                </a:cubicBezTo>
                <a:cubicBezTo>
                  <a:pt x="3982517" y="129976"/>
                  <a:pt x="4020778" y="125077"/>
                  <a:pt x="4062822" y="120364"/>
                </a:cubicBezTo>
                <a:cubicBezTo>
                  <a:pt x="4073488" y="119124"/>
                  <a:pt x="4081735" y="117512"/>
                  <a:pt x="4087564" y="115527"/>
                </a:cubicBezTo>
                <a:cubicBezTo>
                  <a:pt x="4090913" y="114287"/>
                  <a:pt x="4094634" y="112551"/>
                  <a:pt x="4098726" y="110318"/>
                </a:cubicBezTo>
                <a:cubicBezTo>
                  <a:pt x="4103315" y="107838"/>
                  <a:pt x="4107346" y="106598"/>
                  <a:pt x="4110819" y="106598"/>
                </a:cubicBezTo>
                <a:close/>
                <a:moveTo>
                  <a:pt x="4923234" y="100645"/>
                </a:moveTo>
                <a:lnTo>
                  <a:pt x="4925839" y="102319"/>
                </a:lnTo>
                <a:cubicBezTo>
                  <a:pt x="4911576" y="129976"/>
                  <a:pt x="4895081" y="155277"/>
                  <a:pt x="4876353" y="178221"/>
                </a:cubicBezTo>
                <a:cubicBezTo>
                  <a:pt x="4839023" y="223862"/>
                  <a:pt x="4789351" y="265410"/>
                  <a:pt x="4727339" y="302865"/>
                </a:cubicBezTo>
                <a:cubicBezTo>
                  <a:pt x="4718533" y="308198"/>
                  <a:pt x="4711154" y="312973"/>
                  <a:pt x="4705201" y="317190"/>
                </a:cubicBezTo>
                <a:cubicBezTo>
                  <a:pt x="4702101" y="319546"/>
                  <a:pt x="4698566" y="322833"/>
                  <a:pt x="4694597" y="327049"/>
                </a:cubicBezTo>
                <a:cubicBezTo>
                  <a:pt x="4691000" y="330894"/>
                  <a:pt x="4686784" y="332817"/>
                  <a:pt x="4681947" y="332817"/>
                </a:cubicBezTo>
                <a:cubicBezTo>
                  <a:pt x="4674381" y="332817"/>
                  <a:pt x="4666071" y="328724"/>
                  <a:pt x="4657018" y="320538"/>
                </a:cubicBezTo>
                <a:cubicBezTo>
                  <a:pt x="4642011" y="306896"/>
                  <a:pt x="4631159" y="291579"/>
                  <a:pt x="4624462" y="274588"/>
                </a:cubicBezTo>
                <a:cubicBezTo>
                  <a:pt x="4620865" y="265410"/>
                  <a:pt x="4619067" y="257906"/>
                  <a:pt x="4619067" y="252077"/>
                </a:cubicBezTo>
                <a:cubicBezTo>
                  <a:pt x="4619067" y="249349"/>
                  <a:pt x="4619873" y="244946"/>
                  <a:pt x="4621485" y="238869"/>
                </a:cubicBezTo>
                <a:cubicBezTo>
                  <a:pt x="4625578" y="247178"/>
                  <a:pt x="4631221" y="254434"/>
                  <a:pt x="4638414" y="260635"/>
                </a:cubicBezTo>
                <a:cubicBezTo>
                  <a:pt x="4646104" y="267332"/>
                  <a:pt x="4652801" y="270681"/>
                  <a:pt x="4658506" y="270681"/>
                </a:cubicBezTo>
                <a:cubicBezTo>
                  <a:pt x="4663219" y="270681"/>
                  <a:pt x="4667684" y="270061"/>
                  <a:pt x="4671901" y="268820"/>
                </a:cubicBezTo>
                <a:cubicBezTo>
                  <a:pt x="4686039" y="264480"/>
                  <a:pt x="4705449" y="255860"/>
                  <a:pt x="4730130" y="242962"/>
                </a:cubicBezTo>
                <a:cubicBezTo>
                  <a:pt x="4775894" y="219025"/>
                  <a:pt x="4822031" y="188205"/>
                  <a:pt x="4868540" y="150502"/>
                </a:cubicBezTo>
                <a:cubicBezTo>
                  <a:pt x="4884787" y="137356"/>
                  <a:pt x="4903019" y="120736"/>
                  <a:pt x="4923234" y="100645"/>
                </a:cubicBezTo>
                <a:close/>
                <a:moveTo>
                  <a:pt x="1274899" y="93203"/>
                </a:moveTo>
                <a:lnTo>
                  <a:pt x="1274899" y="143247"/>
                </a:lnTo>
                <a:lnTo>
                  <a:pt x="1378892" y="143247"/>
                </a:lnTo>
                <a:lnTo>
                  <a:pt x="1378892" y="93203"/>
                </a:lnTo>
                <a:close/>
                <a:moveTo>
                  <a:pt x="2045828" y="90599"/>
                </a:moveTo>
                <a:cubicBezTo>
                  <a:pt x="2020776" y="100397"/>
                  <a:pt x="1987475" y="111435"/>
                  <a:pt x="1945927" y="123713"/>
                </a:cubicBezTo>
                <a:cubicBezTo>
                  <a:pt x="1957710" y="128798"/>
                  <a:pt x="1972158" y="135619"/>
                  <a:pt x="1989274" y="144177"/>
                </a:cubicBezTo>
                <a:lnTo>
                  <a:pt x="2022946" y="144177"/>
                </a:lnTo>
                <a:lnTo>
                  <a:pt x="2034852" y="130596"/>
                </a:lnTo>
                <a:lnTo>
                  <a:pt x="2045642" y="118318"/>
                </a:lnTo>
                <a:lnTo>
                  <a:pt x="2049735" y="120736"/>
                </a:lnTo>
                <a:lnTo>
                  <a:pt x="2052898" y="122783"/>
                </a:lnTo>
                <a:cubicBezTo>
                  <a:pt x="2051534" y="120178"/>
                  <a:pt x="2050541" y="117512"/>
                  <a:pt x="2049921" y="114783"/>
                </a:cubicBezTo>
                <a:cubicBezTo>
                  <a:pt x="2049797" y="113419"/>
                  <a:pt x="2049301" y="109884"/>
                  <a:pt x="2048433" y="104179"/>
                </a:cubicBezTo>
                <a:cubicBezTo>
                  <a:pt x="2047813" y="99342"/>
                  <a:pt x="2046945" y="94816"/>
                  <a:pt x="2045828" y="90599"/>
                </a:cubicBezTo>
                <a:close/>
                <a:moveTo>
                  <a:pt x="5686536" y="80925"/>
                </a:moveTo>
                <a:lnTo>
                  <a:pt x="5689327" y="82413"/>
                </a:lnTo>
                <a:cubicBezTo>
                  <a:pt x="5679901" y="105978"/>
                  <a:pt x="5665452" y="131340"/>
                  <a:pt x="5645980" y="158502"/>
                </a:cubicBezTo>
                <a:cubicBezTo>
                  <a:pt x="5607162" y="211956"/>
                  <a:pt x="5553707" y="259147"/>
                  <a:pt x="5485618" y="300074"/>
                </a:cubicBezTo>
                <a:cubicBezTo>
                  <a:pt x="5482022" y="302307"/>
                  <a:pt x="5478363" y="305035"/>
                  <a:pt x="5474642" y="308260"/>
                </a:cubicBezTo>
                <a:cubicBezTo>
                  <a:pt x="5471790" y="310616"/>
                  <a:pt x="5469247" y="313097"/>
                  <a:pt x="5467015" y="315701"/>
                </a:cubicBezTo>
                <a:cubicBezTo>
                  <a:pt x="5461558" y="322399"/>
                  <a:pt x="5455604" y="325747"/>
                  <a:pt x="5449156" y="325747"/>
                </a:cubicBezTo>
                <a:cubicBezTo>
                  <a:pt x="5436877" y="325747"/>
                  <a:pt x="5422801" y="315825"/>
                  <a:pt x="5406926" y="295982"/>
                </a:cubicBezTo>
                <a:cubicBezTo>
                  <a:pt x="5391671" y="276882"/>
                  <a:pt x="5384043" y="259581"/>
                  <a:pt x="5384043" y="244078"/>
                </a:cubicBezTo>
                <a:cubicBezTo>
                  <a:pt x="5384043" y="240605"/>
                  <a:pt x="5384725" y="236636"/>
                  <a:pt x="5386090" y="232172"/>
                </a:cubicBezTo>
                <a:cubicBezTo>
                  <a:pt x="5391547" y="242093"/>
                  <a:pt x="5398306" y="250155"/>
                  <a:pt x="5406368" y="256356"/>
                </a:cubicBezTo>
                <a:cubicBezTo>
                  <a:pt x="5411825" y="260697"/>
                  <a:pt x="5417344" y="262867"/>
                  <a:pt x="5422925" y="262867"/>
                </a:cubicBezTo>
                <a:cubicBezTo>
                  <a:pt x="5431358" y="262867"/>
                  <a:pt x="5446302" y="257782"/>
                  <a:pt x="5467759" y="247612"/>
                </a:cubicBezTo>
                <a:cubicBezTo>
                  <a:pt x="5492688" y="235706"/>
                  <a:pt x="5521337" y="218467"/>
                  <a:pt x="5553707" y="195895"/>
                </a:cubicBezTo>
                <a:cubicBezTo>
                  <a:pt x="5582605" y="175679"/>
                  <a:pt x="5611998" y="152176"/>
                  <a:pt x="5641888" y="125387"/>
                </a:cubicBezTo>
                <a:cubicBezTo>
                  <a:pt x="5659499" y="109636"/>
                  <a:pt x="5674382" y="94816"/>
                  <a:pt x="5686536" y="80925"/>
                </a:cubicBezTo>
                <a:close/>
                <a:moveTo>
                  <a:pt x="1554882" y="65856"/>
                </a:moveTo>
                <a:cubicBezTo>
                  <a:pt x="1560215" y="75902"/>
                  <a:pt x="1564059" y="84646"/>
                  <a:pt x="1566416" y="92087"/>
                </a:cubicBezTo>
                <a:cubicBezTo>
                  <a:pt x="1570881" y="105730"/>
                  <a:pt x="1573113" y="119744"/>
                  <a:pt x="1573113" y="134131"/>
                </a:cubicBezTo>
                <a:cubicBezTo>
                  <a:pt x="1573113" y="150378"/>
                  <a:pt x="1570075" y="163028"/>
                  <a:pt x="1563997" y="172082"/>
                </a:cubicBezTo>
                <a:cubicBezTo>
                  <a:pt x="1558788" y="179648"/>
                  <a:pt x="1552215" y="183430"/>
                  <a:pt x="1544278" y="183430"/>
                </a:cubicBezTo>
                <a:cubicBezTo>
                  <a:pt x="1536960" y="183430"/>
                  <a:pt x="1531193" y="179834"/>
                  <a:pt x="1526976" y="172640"/>
                </a:cubicBezTo>
                <a:cubicBezTo>
                  <a:pt x="1523628" y="166935"/>
                  <a:pt x="1521953" y="160362"/>
                  <a:pt x="1521953" y="152921"/>
                </a:cubicBezTo>
                <a:cubicBezTo>
                  <a:pt x="1521953" y="147339"/>
                  <a:pt x="1522822" y="143123"/>
                  <a:pt x="1524558" y="140270"/>
                </a:cubicBezTo>
                <a:cubicBezTo>
                  <a:pt x="1525426" y="138782"/>
                  <a:pt x="1528093" y="136301"/>
                  <a:pt x="1532557" y="132829"/>
                </a:cubicBezTo>
                <a:cubicBezTo>
                  <a:pt x="1538386" y="128488"/>
                  <a:pt x="1543409" y="121605"/>
                  <a:pt x="1547626" y="112179"/>
                </a:cubicBezTo>
                <a:cubicBezTo>
                  <a:pt x="1551347" y="103869"/>
                  <a:pt x="1553207" y="94133"/>
                  <a:pt x="1553207" y="82971"/>
                </a:cubicBezTo>
                <a:cubicBezTo>
                  <a:pt x="1553207" y="78879"/>
                  <a:pt x="1552959" y="73297"/>
                  <a:pt x="1552463" y="66228"/>
                </a:cubicBezTo>
                <a:close/>
                <a:moveTo>
                  <a:pt x="931664" y="62507"/>
                </a:moveTo>
                <a:cubicBezTo>
                  <a:pt x="915665" y="66352"/>
                  <a:pt x="902766" y="70879"/>
                  <a:pt x="892969" y="76088"/>
                </a:cubicBezTo>
                <a:cubicBezTo>
                  <a:pt x="873745" y="86382"/>
                  <a:pt x="857064" y="102071"/>
                  <a:pt x="842925" y="123155"/>
                </a:cubicBezTo>
                <a:cubicBezTo>
                  <a:pt x="827422" y="146223"/>
                  <a:pt x="819671" y="170718"/>
                  <a:pt x="819671" y="196639"/>
                </a:cubicBezTo>
                <a:cubicBezTo>
                  <a:pt x="819671" y="212886"/>
                  <a:pt x="822957" y="225660"/>
                  <a:pt x="829531" y="234962"/>
                </a:cubicBezTo>
                <a:cubicBezTo>
                  <a:pt x="833623" y="240915"/>
                  <a:pt x="837964" y="243892"/>
                  <a:pt x="842553" y="243892"/>
                </a:cubicBezTo>
                <a:cubicBezTo>
                  <a:pt x="849623" y="243892"/>
                  <a:pt x="858366" y="237381"/>
                  <a:pt x="868784" y="224358"/>
                </a:cubicBezTo>
                <a:cubicBezTo>
                  <a:pt x="882427" y="207367"/>
                  <a:pt x="896255" y="185105"/>
                  <a:pt x="910270" y="157571"/>
                </a:cubicBezTo>
                <a:cubicBezTo>
                  <a:pt x="927137" y="124085"/>
                  <a:pt x="935571" y="99032"/>
                  <a:pt x="935571" y="82413"/>
                </a:cubicBezTo>
                <a:cubicBezTo>
                  <a:pt x="935571" y="78817"/>
                  <a:pt x="935261" y="75096"/>
                  <a:pt x="934641" y="71251"/>
                </a:cubicBezTo>
                <a:cubicBezTo>
                  <a:pt x="934269" y="69639"/>
                  <a:pt x="933710" y="67716"/>
                  <a:pt x="932966" y="65484"/>
                </a:cubicBezTo>
                <a:cubicBezTo>
                  <a:pt x="932222" y="63500"/>
                  <a:pt x="931788" y="62507"/>
                  <a:pt x="931664" y="62507"/>
                </a:cubicBezTo>
                <a:close/>
                <a:moveTo>
                  <a:pt x="1219646" y="61577"/>
                </a:moveTo>
                <a:cubicBezTo>
                  <a:pt x="1235894" y="67406"/>
                  <a:pt x="1246497" y="71375"/>
                  <a:pt x="1251458" y="73484"/>
                </a:cubicBezTo>
                <a:cubicBezTo>
                  <a:pt x="1255923" y="75220"/>
                  <a:pt x="1265101" y="79251"/>
                  <a:pt x="1278991" y="85576"/>
                </a:cubicBezTo>
                <a:lnTo>
                  <a:pt x="1376102" y="85576"/>
                </a:lnTo>
                <a:cubicBezTo>
                  <a:pt x="1384659" y="78134"/>
                  <a:pt x="1393217" y="70135"/>
                  <a:pt x="1401775" y="61577"/>
                </a:cubicBezTo>
                <a:cubicBezTo>
                  <a:pt x="1414921" y="69391"/>
                  <a:pt x="1428316" y="77886"/>
                  <a:pt x="1441958" y="87064"/>
                </a:cubicBezTo>
                <a:cubicBezTo>
                  <a:pt x="1444563" y="89421"/>
                  <a:pt x="1445865" y="91405"/>
                  <a:pt x="1445865" y="93017"/>
                </a:cubicBezTo>
                <a:cubicBezTo>
                  <a:pt x="1445865" y="97110"/>
                  <a:pt x="1441648" y="101017"/>
                  <a:pt x="1433215" y="104737"/>
                </a:cubicBezTo>
                <a:cubicBezTo>
                  <a:pt x="1433090" y="111435"/>
                  <a:pt x="1433029" y="116334"/>
                  <a:pt x="1433029" y="119434"/>
                </a:cubicBezTo>
                <a:cubicBezTo>
                  <a:pt x="1433029" y="126255"/>
                  <a:pt x="1433277" y="138224"/>
                  <a:pt x="1433773" y="155339"/>
                </a:cubicBezTo>
                <a:cubicBezTo>
                  <a:pt x="1433773" y="157943"/>
                  <a:pt x="1433401" y="159804"/>
                  <a:pt x="1432656" y="160920"/>
                </a:cubicBezTo>
                <a:cubicBezTo>
                  <a:pt x="1431912" y="162036"/>
                  <a:pt x="1430486" y="162966"/>
                  <a:pt x="1428378" y="163711"/>
                </a:cubicBezTo>
                <a:cubicBezTo>
                  <a:pt x="1426393" y="164455"/>
                  <a:pt x="1422239" y="165137"/>
                  <a:pt x="1415913" y="165757"/>
                </a:cubicBezTo>
                <a:cubicBezTo>
                  <a:pt x="1407728" y="166501"/>
                  <a:pt x="1399852" y="166873"/>
                  <a:pt x="1392287" y="166873"/>
                </a:cubicBezTo>
                <a:cubicBezTo>
                  <a:pt x="1387822" y="166873"/>
                  <a:pt x="1384659" y="166501"/>
                  <a:pt x="1382799" y="165757"/>
                </a:cubicBezTo>
                <a:cubicBezTo>
                  <a:pt x="1380567" y="164889"/>
                  <a:pt x="1379264" y="162904"/>
                  <a:pt x="1378892" y="159804"/>
                </a:cubicBezTo>
                <a:lnTo>
                  <a:pt x="1378892" y="150874"/>
                </a:lnTo>
                <a:lnTo>
                  <a:pt x="1274899" y="150874"/>
                </a:lnTo>
                <a:lnTo>
                  <a:pt x="1274899" y="157385"/>
                </a:lnTo>
                <a:cubicBezTo>
                  <a:pt x="1274775" y="160114"/>
                  <a:pt x="1273782" y="162098"/>
                  <a:pt x="1271922" y="163339"/>
                </a:cubicBezTo>
                <a:cubicBezTo>
                  <a:pt x="1268573" y="165819"/>
                  <a:pt x="1258714" y="167059"/>
                  <a:pt x="1242343" y="167059"/>
                </a:cubicBezTo>
                <a:cubicBezTo>
                  <a:pt x="1234157" y="167059"/>
                  <a:pt x="1228700" y="166749"/>
                  <a:pt x="1225971" y="166129"/>
                </a:cubicBezTo>
                <a:cubicBezTo>
                  <a:pt x="1222127" y="165137"/>
                  <a:pt x="1220019" y="162594"/>
                  <a:pt x="1219646" y="158502"/>
                </a:cubicBezTo>
                <a:cubicBezTo>
                  <a:pt x="1219770" y="152300"/>
                  <a:pt x="1220205" y="137666"/>
                  <a:pt x="1220949" y="114597"/>
                </a:cubicBezTo>
                <a:cubicBezTo>
                  <a:pt x="1221073" y="112117"/>
                  <a:pt x="1221135" y="108644"/>
                  <a:pt x="1221135" y="104179"/>
                </a:cubicBezTo>
                <a:cubicBezTo>
                  <a:pt x="1221135" y="91901"/>
                  <a:pt x="1220639" y="77700"/>
                  <a:pt x="1219646" y="61577"/>
                </a:cubicBezTo>
                <a:close/>
                <a:moveTo>
                  <a:pt x="5384974" y="60275"/>
                </a:moveTo>
                <a:cubicBezTo>
                  <a:pt x="5411639" y="62507"/>
                  <a:pt x="5431978" y="65546"/>
                  <a:pt x="5445993" y="69391"/>
                </a:cubicBezTo>
                <a:cubicBezTo>
                  <a:pt x="5469310" y="75592"/>
                  <a:pt x="5484874" y="84460"/>
                  <a:pt x="5492688" y="95994"/>
                </a:cubicBezTo>
                <a:cubicBezTo>
                  <a:pt x="5497152" y="102567"/>
                  <a:pt x="5499385" y="110505"/>
                  <a:pt x="5499385" y="119806"/>
                </a:cubicBezTo>
                <a:cubicBezTo>
                  <a:pt x="5499385" y="133325"/>
                  <a:pt x="5495540" y="144053"/>
                  <a:pt x="5487850" y="151990"/>
                </a:cubicBezTo>
                <a:cubicBezTo>
                  <a:pt x="5482890" y="157075"/>
                  <a:pt x="5476937" y="159618"/>
                  <a:pt x="5469992" y="159618"/>
                </a:cubicBezTo>
                <a:cubicBezTo>
                  <a:pt x="5464906" y="159618"/>
                  <a:pt x="5460566" y="157571"/>
                  <a:pt x="5456969" y="153479"/>
                </a:cubicBezTo>
                <a:cubicBezTo>
                  <a:pt x="5454984" y="151370"/>
                  <a:pt x="5452752" y="147588"/>
                  <a:pt x="5450272" y="142130"/>
                </a:cubicBezTo>
                <a:cubicBezTo>
                  <a:pt x="5442334" y="124519"/>
                  <a:pt x="5431917" y="108148"/>
                  <a:pt x="5419018" y="93017"/>
                </a:cubicBezTo>
                <a:cubicBezTo>
                  <a:pt x="5407980" y="80615"/>
                  <a:pt x="5396136" y="70755"/>
                  <a:pt x="5383485" y="63438"/>
                </a:cubicBezTo>
                <a:close/>
                <a:moveTo>
                  <a:pt x="1738498" y="58229"/>
                </a:moveTo>
                <a:cubicBezTo>
                  <a:pt x="1736390" y="59097"/>
                  <a:pt x="1733537" y="59903"/>
                  <a:pt x="1729941" y="60647"/>
                </a:cubicBezTo>
                <a:cubicBezTo>
                  <a:pt x="1724235" y="76274"/>
                  <a:pt x="1719399" y="88986"/>
                  <a:pt x="1715430" y="98784"/>
                </a:cubicBezTo>
                <a:lnTo>
                  <a:pt x="1738498" y="98784"/>
                </a:lnTo>
                <a:close/>
                <a:moveTo>
                  <a:pt x="959755" y="45020"/>
                </a:moveTo>
                <a:cubicBezTo>
                  <a:pt x="992745" y="45020"/>
                  <a:pt x="1022139" y="52400"/>
                  <a:pt x="1047936" y="67158"/>
                </a:cubicBezTo>
                <a:cubicBezTo>
                  <a:pt x="1068896" y="79189"/>
                  <a:pt x="1085081" y="94381"/>
                  <a:pt x="1096491" y="112737"/>
                </a:cubicBezTo>
                <a:cubicBezTo>
                  <a:pt x="1108521" y="132209"/>
                  <a:pt x="1114536" y="154719"/>
                  <a:pt x="1114536" y="180268"/>
                </a:cubicBezTo>
                <a:cubicBezTo>
                  <a:pt x="1114536" y="216483"/>
                  <a:pt x="1102568" y="247364"/>
                  <a:pt x="1078632" y="272913"/>
                </a:cubicBezTo>
                <a:cubicBezTo>
                  <a:pt x="1061268" y="291393"/>
                  <a:pt x="1037580" y="305965"/>
                  <a:pt x="1007566" y="316631"/>
                </a:cubicBezTo>
                <a:cubicBezTo>
                  <a:pt x="984622" y="324693"/>
                  <a:pt x="956096" y="330150"/>
                  <a:pt x="921990" y="333003"/>
                </a:cubicBezTo>
                <a:lnTo>
                  <a:pt x="920874" y="329096"/>
                </a:lnTo>
                <a:cubicBezTo>
                  <a:pt x="960065" y="316569"/>
                  <a:pt x="991691" y="298214"/>
                  <a:pt x="1015752" y="274029"/>
                </a:cubicBezTo>
                <a:cubicBezTo>
                  <a:pt x="1043533" y="246000"/>
                  <a:pt x="1057424" y="210033"/>
                  <a:pt x="1057424" y="166129"/>
                </a:cubicBezTo>
                <a:cubicBezTo>
                  <a:pt x="1057424" y="140332"/>
                  <a:pt x="1052153" y="118876"/>
                  <a:pt x="1041611" y="101761"/>
                </a:cubicBezTo>
                <a:cubicBezTo>
                  <a:pt x="1024619" y="74228"/>
                  <a:pt x="995846" y="60461"/>
                  <a:pt x="955290" y="60461"/>
                </a:cubicBezTo>
                <a:cubicBezTo>
                  <a:pt x="951321" y="60461"/>
                  <a:pt x="945865" y="60771"/>
                  <a:pt x="938919" y="61391"/>
                </a:cubicBezTo>
                <a:cubicBezTo>
                  <a:pt x="947477" y="70817"/>
                  <a:pt x="953430" y="79809"/>
                  <a:pt x="956779" y="88366"/>
                </a:cubicBezTo>
                <a:cubicBezTo>
                  <a:pt x="959383" y="94816"/>
                  <a:pt x="960685" y="102195"/>
                  <a:pt x="960685" y="110505"/>
                </a:cubicBezTo>
                <a:cubicBezTo>
                  <a:pt x="960685" y="128984"/>
                  <a:pt x="955104" y="152548"/>
                  <a:pt x="943942" y="181198"/>
                </a:cubicBezTo>
                <a:cubicBezTo>
                  <a:pt x="933028" y="209227"/>
                  <a:pt x="920130" y="234342"/>
                  <a:pt x="905247" y="256542"/>
                </a:cubicBezTo>
                <a:cubicBezTo>
                  <a:pt x="892845" y="275022"/>
                  <a:pt x="880566" y="288354"/>
                  <a:pt x="868412" y="296540"/>
                </a:cubicBezTo>
                <a:cubicBezTo>
                  <a:pt x="859730" y="302245"/>
                  <a:pt x="851297" y="305097"/>
                  <a:pt x="843111" y="305097"/>
                </a:cubicBezTo>
                <a:cubicBezTo>
                  <a:pt x="831329" y="305097"/>
                  <a:pt x="823143" y="299454"/>
                  <a:pt x="818554" y="288168"/>
                </a:cubicBezTo>
                <a:cubicBezTo>
                  <a:pt x="817190" y="284571"/>
                  <a:pt x="815640" y="278184"/>
                  <a:pt x="813904" y="269006"/>
                </a:cubicBezTo>
                <a:cubicBezTo>
                  <a:pt x="812539" y="262557"/>
                  <a:pt x="809377" y="255984"/>
                  <a:pt x="804416" y="249287"/>
                </a:cubicBezTo>
                <a:cubicBezTo>
                  <a:pt x="802804" y="247302"/>
                  <a:pt x="798835" y="242900"/>
                  <a:pt x="792510" y="236078"/>
                </a:cubicBezTo>
                <a:cubicBezTo>
                  <a:pt x="781843" y="224544"/>
                  <a:pt x="776510" y="209847"/>
                  <a:pt x="776510" y="191988"/>
                </a:cubicBezTo>
                <a:cubicBezTo>
                  <a:pt x="776510" y="179462"/>
                  <a:pt x="779115" y="166439"/>
                  <a:pt x="784324" y="152921"/>
                </a:cubicBezTo>
                <a:cubicBezTo>
                  <a:pt x="792261" y="132209"/>
                  <a:pt x="805098" y="113481"/>
                  <a:pt x="822833" y="96738"/>
                </a:cubicBezTo>
                <a:cubicBezTo>
                  <a:pt x="843049" y="77762"/>
                  <a:pt x="867792" y="63748"/>
                  <a:pt x="897061" y="54694"/>
                </a:cubicBezTo>
                <a:cubicBezTo>
                  <a:pt x="918269" y="48245"/>
                  <a:pt x="939167" y="45020"/>
                  <a:pt x="959755" y="45020"/>
                </a:cubicBezTo>
                <a:close/>
                <a:moveTo>
                  <a:pt x="3669543" y="44276"/>
                </a:moveTo>
                <a:cubicBezTo>
                  <a:pt x="3673636" y="44276"/>
                  <a:pt x="3678907" y="46384"/>
                  <a:pt x="3685356" y="50601"/>
                </a:cubicBezTo>
                <a:cubicBezTo>
                  <a:pt x="3696023" y="57671"/>
                  <a:pt x="3704518" y="64802"/>
                  <a:pt x="3710843" y="71995"/>
                </a:cubicBezTo>
                <a:cubicBezTo>
                  <a:pt x="3715928" y="77824"/>
                  <a:pt x="3718471" y="83033"/>
                  <a:pt x="3718471" y="87622"/>
                </a:cubicBezTo>
                <a:cubicBezTo>
                  <a:pt x="3718471" y="90971"/>
                  <a:pt x="3717540" y="93761"/>
                  <a:pt x="3715680" y="95994"/>
                </a:cubicBezTo>
                <a:cubicBezTo>
                  <a:pt x="3714936" y="96862"/>
                  <a:pt x="3713571" y="98164"/>
                  <a:pt x="3711587" y="99901"/>
                </a:cubicBezTo>
                <a:cubicBezTo>
                  <a:pt x="3704518" y="105730"/>
                  <a:pt x="3696953" y="115341"/>
                  <a:pt x="3688891" y="128736"/>
                </a:cubicBezTo>
                <a:cubicBezTo>
                  <a:pt x="3672644" y="155773"/>
                  <a:pt x="3656769" y="178655"/>
                  <a:pt x="3641266" y="197383"/>
                </a:cubicBezTo>
                <a:cubicBezTo>
                  <a:pt x="3673388" y="208793"/>
                  <a:pt x="3699433" y="220575"/>
                  <a:pt x="3719401" y="232730"/>
                </a:cubicBezTo>
                <a:cubicBezTo>
                  <a:pt x="3730687" y="239675"/>
                  <a:pt x="3738934" y="246000"/>
                  <a:pt x="3744143" y="251705"/>
                </a:cubicBezTo>
                <a:cubicBezTo>
                  <a:pt x="3753073" y="261627"/>
                  <a:pt x="3757538" y="273471"/>
                  <a:pt x="3757538" y="287238"/>
                </a:cubicBezTo>
                <a:cubicBezTo>
                  <a:pt x="3757538" y="298276"/>
                  <a:pt x="3755120" y="308322"/>
                  <a:pt x="3750283" y="317376"/>
                </a:cubicBezTo>
                <a:cubicBezTo>
                  <a:pt x="3747058" y="323205"/>
                  <a:pt x="3742531" y="327298"/>
                  <a:pt x="3736702" y="329654"/>
                </a:cubicBezTo>
                <a:cubicBezTo>
                  <a:pt x="3733849" y="330770"/>
                  <a:pt x="3731059" y="331328"/>
                  <a:pt x="3728330" y="331328"/>
                </a:cubicBezTo>
                <a:cubicBezTo>
                  <a:pt x="3722749" y="331328"/>
                  <a:pt x="3718161" y="328848"/>
                  <a:pt x="3714564" y="323887"/>
                </a:cubicBezTo>
                <a:cubicBezTo>
                  <a:pt x="3712827" y="321406"/>
                  <a:pt x="3710223" y="315143"/>
                  <a:pt x="3706750" y="305097"/>
                </a:cubicBezTo>
                <a:cubicBezTo>
                  <a:pt x="3699805" y="285750"/>
                  <a:pt x="3688581" y="266402"/>
                  <a:pt x="3673078" y="247054"/>
                </a:cubicBezTo>
                <a:cubicBezTo>
                  <a:pt x="3661172" y="232544"/>
                  <a:pt x="3647963" y="219211"/>
                  <a:pt x="3633453" y="207057"/>
                </a:cubicBezTo>
                <a:cubicBezTo>
                  <a:pt x="3605299" y="240295"/>
                  <a:pt x="3575224" y="267394"/>
                  <a:pt x="3543225" y="288354"/>
                </a:cubicBezTo>
                <a:cubicBezTo>
                  <a:pt x="3511599" y="308942"/>
                  <a:pt x="3476811" y="324755"/>
                  <a:pt x="3438860" y="335793"/>
                </a:cubicBezTo>
                <a:lnTo>
                  <a:pt x="3437371" y="332631"/>
                </a:lnTo>
                <a:cubicBezTo>
                  <a:pt x="3456099" y="322213"/>
                  <a:pt x="3478299" y="305407"/>
                  <a:pt x="3503972" y="282215"/>
                </a:cubicBezTo>
                <a:cubicBezTo>
                  <a:pt x="3530265" y="258402"/>
                  <a:pt x="3553892" y="232606"/>
                  <a:pt x="3574851" y="204824"/>
                </a:cubicBezTo>
                <a:cubicBezTo>
                  <a:pt x="3609950" y="157943"/>
                  <a:pt x="3635003" y="117016"/>
                  <a:pt x="3650010" y="82041"/>
                </a:cubicBezTo>
                <a:cubicBezTo>
                  <a:pt x="3636243" y="84274"/>
                  <a:pt x="3616089" y="89793"/>
                  <a:pt x="3589548" y="98598"/>
                </a:cubicBezTo>
                <a:cubicBezTo>
                  <a:pt x="3576526" y="102939"/>
                  <a:pt x="3564124" y="108582"/>
                  <a:pt x="3552341" y="115527"/>
                </a:cubicBezTo>
                <a:cubicBezTo>
                  <a:pt x="3545892" y="119372"/>
                  <a:pt x="3540683" y="121295"/>
                  <a:pt x="3536714" y="121295"/>
                </a:cubicBezTo>
                <a:cubicBezTo>
                  <a:pt x="3526545" y="121295"/>
                  <a:pt x="3515878" y="113233"/>
                  <a:pt x="3504716" y="97110"/>
                </a:cubicBezTo>
                <a:cubicBezTo>
                  <a:pt x="3494794" y="82971"/>
                  <a:pt x="3489833" y="70383"/>
                  <a:pt x="3489833" y="59345"/>
                </a:cubicBezTo>
                <a:cubicBezTo>
                  <a:pt x="3489833" y="55500"/>
                  <a:pt x="3490640" y="51841"/>
                  <a:pt x="3492252" y="48369"/>
                </a:cubicBezTo>
                <a:cubicBezTo>
                  <a:pt x="3496221" y="54694"/>
                  <a:pt x="3499445" y="58973"/>
                  <a:pt x="3501926" y="61205"/>
                </a:cubicBezTo>
                <a:cubicBezTo>
                  <a:pt x="3508127" y="66786"/>
                  <a:pt x="3513584" y="70445"/>
                  <a:pt x="3518297" y="72181"/>
                </a:cubicBezTo>
                <a:cubicBezTo>
                  <a:pt x="3523257" y="73918"/>
                  <a:pt x="3528839" y="74786"/>
                  <a:pt x="3535040" y="74786"/>
                </a:cubicBezTo>
                <a:cubicBezTo>
                  <a:pt x="3548558" y="74786"/>
                  <a:pt x="3577084" y="70259"/>
                  <a:pt x="3620616" y="61205"/>
                </a:cubicBezTo>
                <a:cubicBezTo>
                  <a:pt x="3634755" y="58229"/>
                  <a:pt x="3643808" y="55934"/>
                  <a:pt x="3647777" y="54322"/>
                </a:cubicBezTo>
                <a:cubicBezTo>
                  <a:pt x="3650382" y="53206"/>
                  <a:pt x="3653979" y="50973"/>
                  <a:pt x="3658567" y="47625"/>
                </a:cubicBezTo>
                <a:cubicBezTo>
                  <a:pt x="3661668" y="45392"/>
                  <a:pt x="3665327" y="44276"/>
                  <a:pt x="3669543" y="44276"/>
                </a:cubicBezTo>
                <a:close/>
                <a:moveTo>
                  <a:pt x="4649949" y="42416"/>
                </a:moveTo>
                <a:cubicBezTo>
                  <a:pt x="4681698" y="43532"/>
                  <a:pt x="4707929" y="48431"/>
                  <a:pt x="4728641" y="57112"/>
                </a:cubicBezTo>
                <a:cubicBezTo>
                  <a:pt x="4746377" y="64554"/>
                  <a:pt x="4755245" y="75964"/>
                  <a:pt x="4755245" y="91343"/>
                </a:cubicBezTo>
                <a:cubicBezTo>
                  <a:pt x="4755245" y="102505"/>
                  <a:pt x="4752020" y="111187"/>
                  <a:pt x="4745571" y="117388"/>
                </a:cubicBezTo>
                <a:cubicBezTo>
                  <a:pt x="4740858" y="122101"/>
                  <a:pt x="4735463" y="124457"/>
                  <a:pt x="4729386" y="124457"/>
                </a:cubicBezTo>
                <a:cubicBezTo>
                  <a:pt x="4724549" y="124457"/>
                  <a:pt x="4720394" y="122597"/>
                  <a:pt x="4716921" y="118876"/>
                </a:cubicBezTo>
                <a:cubicBezTo>
                  <a:pt x="4715557" y="117264"/>
                  <a:pt x="4712828" y="112799"/>
                  <a:pt x="4708736" y="105482"/>
                </a:cubicBezTo>
                <a:cubicBezTo>
                  <a:pt x="4701666" y="92831"/>
                  <a:pt x="4692427" y="80739"/>
                  <a:pt x="4681016" y="69205"/>
                </a:cubicBezTo>
                <a:cubicBezTo>
                  <a:pt x="4670847" y="59159"/>
                  <a:pt x="4660181" y="50973"/>
                  <a:pt x="4649018" y="44648"/>
                </a:cubicBezTo>
                <a:close/>
                <a:moveTo>
                  <a:pt x="2560588" y="38509"/>
                </a:moveTo>
                <a:cubicBezTo>
                  <a:pt x="2571750" y="38509"/>
                  <a:pt x="2585454" y="45578"/>
                  <a:pt x="2601701" y="59717"/>
                </a:cubicBezTo>
                <a:cubicBezTo>
                  <a:pt x="2612988" y="69515"/>
                  <a:pt x="2618631" y="77948"/>
                  <a:pt x="2618631" y="85018"/>
                </a:cubicBezTo>
                <a:cubicBezTo>
                  <a:pt x="2618631" y="89359"/>
                  <a:pt x="2616522" y="93823"/>
                  <a:pt x="2612305" y="98412"/>
                </a:cubicBezTo>
                <a:cubicBezTo>
                  <a:pt x="2607096" y="103869"/>
                  <a:pt x="2602321" y="112861"/>
                  <a:pt x="2597981" y="125387"/>
                </a:cubicBezTo>
                <a:cubicBezTo>
                  <a:pt x="2583718" y="165075"/>
                  <a:pt x="2567657" y="199615"/>
                  <a:pt x="2549798" y="229009"/>
                </a:cubicBezTo>
                <a:cubicBezTo>
                  <a:pt x="2528218" y="264728"/>
                  <a:pt x="2499382" y="294307"/>
                  <a:pt x="2463291" y="317748"/>
                </a:cubicBezTo>
                <a:cubicBezTo>
                  <a:pt x="2448781" y="327173"/>
                  <a:pt x="2434766" y="334677"/>
                  <a:pt x="2421247" y="340258"/>
                </a:cubicBezTo>
                <a:cubicBezTo>
                  <a:pt x="2418395" y="341498"/>
                  <a:pt x="2412380" y="343793"/>
                  <a:pt x="2403202" y="347141"/>
                </a:cubicBezTo>
                <a:lnTo>
                  <a:pt x="2401156" y="343979"/>
                </a:lnTo>
                <a:cubicBezTo>
                  <a:pt x="2423604" y="327484"/>
                  <a:pt x="2442641" y="309376"/>
                  <a:pt x="2458268" y="289656"/>
                </a:cubicBezTo>
                <a:cubicBezTo>
                  <a:pt x="2486670" y="253566"/>
                  <a:pt x="2509180" y="210715"/>
                  <a:pt x="2525799" y="161106"/>
                </a:cubicBezTo>
                <a:cubicBezTo>
                  <a:pt x="2535349" y="132333"/>
                  <a:pt x="2541798" y="105047"/>
                  <a:pt x="2545147" y="79251"/>
                </a:cubicBezTo>
                <a:cubicBezTo>
                  <a:pt x="2527039" y="79623"/>
                  <a:pt x="2505149" y="81607"/>
                  <a:pt x="2479476" y="85204"/>
                </a:cubicBezTo>
                <a:cubicBezTo>
                  <a:pt x="2461741" y="88056"/>
                  <a:pt x="2444688" y="91467"/>
                  <a:pt x="2428317" y="95436"/>
                </a:cubicBezTo>
                <a:cubicBezTo>
                  <a:pt x="2422860" y="96676"/>
                  <a:pt x="2418891" y="97296"/>
                  <a:pt x="2416410" y="97296"/>
                </a:cubicBezTo>
                <a:cubicBezTo>
                  <a:pt x="2411449" y="97296"/>
                  <a:pt x="2404256" y="94630"/>
                  <a:pt x="2394830" y="89297"/>
                </a:cubicBezTo>
                <a:cubicBezTo>
                  <a:pt x="2395574" y="101575"/>
                  <a:pt x="2396194" y="114969"/>
                  <a:pt x="2396691" y="129480"/>
                </a:cubicBezTo>
                <a:cubicBezTo>
                  <a:pt x="2397559" y="148580"/>
                  <a:pt x="2398055" y="158626"/>
                  <a:pt x="2398179" y="159618"/>
                </a:cubicBezTo>
                <a:cubicBezTo>
                  <a:pt x="2399047" y="173881"/>
                  <a:pt x="2399481" y="182376"/>
                  <a:pt x="2399481" y="185105"/>
                </a:cubicBezTo>
                <a:cubicBezTo>
                  <a:pt x="2399481" y="195771"/>
                  <a:pt x="2397869" y="203708"/>
                  <a:pt x="2394644" y="208917"/>
                </a:cubicBezTo>
                <a:cubicBezTo>
                  <a:pt x="2391048" y="214622"/>
                  <a:pt x="2385777" y="217475"/>
                  <a:pt x="2378831" y="217475"/>
                </a:cubicBezTo>
                <a:cubicBezTo>
                  <a:pt x="2370398" y="217475"/>
                  <a:pt x="2362274" y="211522"/>
                  <a:pt x="2354461" y="199615"/>
                </a:cubicBezTo>
                <a:cubicBezTo>
                  <a:pt x="2349872" y="192546"/>
                  <a:pt x="2346585" y="185601"/>
                  <a:pt x="2344601" y="178779"/>
                </a:cubicBezTo>
                <a:cubicBezTo>
                  <a:pt x="2342988" y="173570"/>
                  <a:pt x="2342182" y="169292"/>
                  <a:pt x="2342182" y="165943"/>
                </a:cubicBezTo>
                <a:cubicBezTo>
                  <a:pt x="2342182" y="163214"/>
                  <a:pt x="2343547" y="159432"/>
                  <a:pt x="2346275" y="154595"/>
                </a:cubicBezTo>
                <a:cubicBezTo>
                  <a:pt x="2349500" y="148642"/>
                  <a:pt x="2351112" y="137418"/>
                  <a:pt x="2351112" y="120922"/>
                </a:cubicBezTo>
                <a:cubicBezTo>
                  <a:pt x="2351112" y="98598"/>
                  <a:pt x="2348756" y="82413"/>
                  <a:pt x="2344043" y="72367"/>
                </a:cubicBezTo>
                <a:cubicBezTo>
                  <a:pt x="2339206" y="62197"/>
                  <a:pt x="2330586" y="54198"/>
                  <a:pt x="2318184" y="48369"/>
                </a:cubicBezTo>
                <a:cubicBezTo>
                  <a:pt x="2322152" y="46508"/>
                  <a:pt x="2326121" y="45578"/>
                  <a:pt x="2330090" y="45578"/>
                </a:cubicBezTo>
                <a:cubicBezTo>
                  <a:pt x="2344229" y="45578"/>
                  <a:pt x="2362460" y="53020"/>
                  <a:pt x="2384784" y="67902"/>
                </a:cubicBezTo>
                <a:cubicBezTo>
                  <a:pt x="2396691" y="67034"/>
                  <a:pt x="2433898" y="62631"/>
                  <a:pt x="2496406" y="54694"/>
                </a:cubicBezTo>
                <a:cubicBezTo>
                  <a:pt x="2517241" y="51965"/>
                  <a:pt x="2529334" y="50291"/>
                  <a:pt x="2532682" y="49671"/>
                </a:cubicBezTo>
                <a:cubicBezTo>
                  <a:pt x="2537271" y="48803"/>
                  <a:pt x="2541426" y="47191"/>
                  <a:pt x="2545147" y="44834"/>
                </a:cubicBezTo>
                <a:cubicBezTo>
                  <a:pt x="2551844" y="40617"/>
                  <a:pt x="2556991" y="38509"/>
                  <a:pt x="2560588" y="38509"/>
                </a:cubicBezTo>
                <a:close/>
                <a:moveTo>
                  <a:pt x="6585272" y="36835"/>
                </a:moveTo>
                <a:lnTo>
                  <a:pt x="6585272" y="191244"/>
                </a:lnTo>
                <a:lnTo>
                  <a:pt x="6601643" y="191244"/>
                </a:lnTo>
                <a:cubicBezTo>
                  <a:pt x="6648152" y="191244"/>
                  <a:pt x="6671406" y="164765"/>
                  <a:pt x="6671406" y="111807"/>
                </a:cubicBezTo>
                <a:cubicBezTo>
                  <a:pt x="6671406" y="85142"/>
                  <a:pt x="6664772" y="65608"/>
                  <a:pt x="6651500" y="53206"/>
                </a:cubicBezTo>
                <a:cubicBezTo>
                  <a:pt x="6639842" y="42292"/>
                  <a:pt x="6623968" y="36835"/>
                  <a:pt x="6603876" y="36835"/>
                </a:cubicBezTo>
                <a:close/>
                <a:moveTo>
                  <a:pt x="6484255" y="26231"/>
                </a:moveTo>
                <a:lnTo>
                  <a:pt x="6615782" y="26231"/>
                </a:lnTo>
                <a:cubicBezTo>
                  <a:pt x="6648276" y="26231"/>
                  <a:pt x="6674259" y="30013"/>
                  <a:pt x="6693730" y="37579"/>
                </a:cubicBezTo>
                <a:cubicBezTo>
                  <a:pt x="6709606" y="43780"/>
                  <a:pt x="6721450" y="53082"/>
                  <a:pt x="6729264" y="65484"/>
                </a:cubicBezTo>
                <a:cubicBezTo>
                  <a:pt x="6736084" y="76522"/>
                  <a:pt x="6739495" y="91157"/>
                  <a:pt x="6739495" y="109388"/>
                </a:cubicBezTo>
                <a:cubicBezTo>
                  <a:pt x="6739495" y="143991"/>
                  <a:pt x="6727837" y="168423"/>
                  <a:pt x="6704520" y="182686"/>
                </a:cubicBezTo>
                <a:cubicBezTo>
                  <a:pt x="6683561" y="195461"/>
                  <a:pt x="6649268" y="201848"/>
                  <a:pt x="6601643" y="201848"/>
                </a:cubicBezTo>
                <a:lnTo>
                  <a:pt x="6585272" y="201848"/>
                </a:lnTo>
                <a:lnTo>
                  <a:pt x="6585272" y="273843"/>
                </a:lnTo>
                <a:cubicBezTo>
                  <a:pt x="6585396" y="288602"/>
                  <a:pt x="6587008" y="298586"/>
                  <a:pt x="6590109" y="303795"/>
                </a:cubicBezTo>
                <a:cubicBezTo>
                  <a:pt x="6592962" y="308384"/>
                  <a:pt x="6597736" y="311422"/>
                  <a:pt x="6604434" y="312911"/>
                </a:cubicBezTo>
                <a:cubicBezTo>
                  <a:pt x="6609270" y="313779"/>
                  <a:pt x="6616712" y="314399"/>
                  <a:pt x="6626758" y="314771"/>
                </a:cubicBezTo>
                <a:lnTo>
                  <a:pt x="6626758" y="325375"/>
                </a:lnTo>
                <a:lnTo>
                  <a:pt x="6481650" y="325375"/>
                </a:lnTo>
                <a:lnTo>
                  <a:pt x="6481650" y="314771"/>
                </a:lnTo>
                <a:cubicBezTo>
                  <a:pt x="6496534" y="314399"/>
                  <a:pt x="6506456" y="312725"/>
                  <a:pt x="6511416" y="309748"/>
                </a:cubicBezTo>
                <a:cubicBezTo>
                  <a:pt x="6515137" y="307516"/>
                  <a:pt x="6517804" y="304229"/>
                  <a:pt x="6519416" y="299888"/>
                </a:cubicBezTo>
                <a:cubicBezTo>
                  <a:pt x="6521276" y="295299"/>
                  <a:pt x="6522268" y="286618"/>
                  <a:pt x="6522392" y="273843"/>
                </a:cubicBezTo>
                <a:lnTo>
                  <a:pt x="6522392" y="78693"/>
                </a:lnTo>
                <a:cubicBezTo>
                  <a:pt x="6522268" y="62942"/>
                  <a:pt x="6520780" y="52524"/>
                  <a:pt x="6517928" y="47439"/>
                </a:cubicBezTo>
                <a:cubicBezTo>
                  <a:pt x="6515571" y="43222"/>
                  <a:pt x="6511416" y="40369"/>
                  <a:pt x="6505463" y="38881"/>
                </a:cubicBezTo>
                <a:cubicBezTo>
                  <a:pt x="6501246" y="37765"/>
                  <a:pt x="6494177" y="37083"/>
                  <a:pt x="6484255" y="36835"/>
                </a:cubicBezTo>
                <a:close/>
                <a:moveTo>
                  <a:pt x="6131830" y="26231"/>
                </a:moveTo>
                <a:lnTo>
                  <a:pt x="6270984" y="26231"/>
                </a:lnTo>
                <a:lnTo>
                  <a:pt x="6270984" y="36835"/>
                </a:lnTo>
                <a:cubicBezTo>
                  <a:pt x="6261062" y="37207"/>
                  <a:pt x="6253869" y="37951"/>
                  <a:pt x="6249404" y="39067"/>
                </a:cubicBezTo>
                <a:cubicBezTo>
                  <a:pt x="6243451" y="40679"/>
                  <a:pt x="6239358" y="43594"/>
                  <a:pt x="6237126" y="47811"/>
                </a:cubicBezTo>
                <a:cubicBezTo>
                  <a:pt x="6234397" y="53020"/>
                  <a:pt x="6232971" y="63376"/>
                  <a:pt x="6232847" y="78879"/>
                </a:cubicBezTo>
                <a:lnTo>
                  <a:pt x="6232847" y="159246"/>
                </a:lnTo>
                <a:lnTo>
                  <a:pt x="6354328" y="159246"/>
                </a:lnTo>
                <a:lnTo>
                  <a:pt x="6354328" y="78879"/>
                </a:lnTo>
                <a:cubicBezTo>
                  <a:pt x="6354204" y="63500"/>
                  <a:pt x="6353150" y="53702"/>
                  <a:pt x="6351166" y="49485"/>
                </a:cubicBezTo>
                <a:cubicBezTo>
                  <a:pt x="6348933" y="44276"/>
                  <a:pt x="6344220" y="40679"/>
                  <a:pt x="6337027" y="38695"/>
                </a:cubicBezTo>
                <a:cubicBezTo>
                  <a:pt x="6333430" y="37827"/>
                  <a:pt x="6326671" y="37207"/>
                  <a:pt x="6316749" y="36835"/>
                </a:cubicBezTo>
                <a:lnTo>
                  <a:pt x="6316749" y="26231"/>
                </a:lnTo>
                <a:lnTo>
                  <a:pt x="6455717" y="26231"/>
                </a:lnTo>
                <a:lnTo>
                  <a:pt x="6455717" y="36835"/>
                </a:lnTo>
                <a:cubicBezTo>
                  <a:pt x="6441950" y="37331"/>
                  <a:pt x="6432772" y="38881"/>
                  <a:pt x="6428184" y="41485"/>
                </a:cubicBezTo>
                <a:cubicBezTo>
                  <a:pt x="6424587" y="43594"/>
                  <a:pt x="6421982" y="46818"/>
                  <a:pt x="6420370" y="51159"/>
                </a:cubicBezTo>
                <a:cubicBezTo>
                  <a:pt x="6418634" y="55624"/>
                  <a:pt x="6417704" y="64864"/>
                  <a:pt x="6417580" y="78879"/>
                </a:cubicBezTo>
                <a:lnTo>
                  <a:pt x="6417580" y="274029"/>
                </a:lnTo>
                <a:cubicBezTo>
                  <a:pt x="6417704" y="288292"/>
                  <a:pt x="6419192" y="297966"/>
                  <a:pt x="6422045" y="303051"/>
                </a:cubicBezTo>
                <a:cubicBezTo>
                  <a:pt x="6424401" y="307516"/>
                  <a:pt x="6428804" y="310616"/>
                  <a:pt x="6435254" y="312353"/>
                </a:cubicBezTo>
                <a:cubicBezTo>
                  <a:pt x="6440214" y="313593"/>
                  <a:pt x="6447904" y="314399"/>
                  <a:pt x="6458322" y="314771"/>
                </a:cubicBezTo>
                <a:lnTo>
                  <a:pt x="6458322" y="325375"/>
                </a:lnTo>
                <a:lnTo>
                  <a:pt x="6313958" y="325375"/>
                </a:lnTo>
                <a:lnTo>
                  <a:pt x="6313958" y="314771"/>
                </a:lnTo>
                <a:cubicBezTo>
                  <a:pt x="6328718" y="314399"/>
                  <a:pt x="6338515" y="312849"/>
                  <a:pt x="6343352" y="310120"/>
                </a:cubicBezTo>
                <a:cubicBezTo>
                  <a:pt x="6347072" y="308012"/>
                  <a:pt x="6349740" y="304663"/>
                  <a:pt x="6351352" y="300074"/>
                </a:cubicBezTo>
                <a:cubicBezTo>
                  <a:pt x="6353212" y="295485"/>
                  <a:pt x="6354204" y="286804"/>
                  <a:pt x="6354328" y="274029"/>
                </a:cubicBezTo>
                <a:lnTo>
                  <a:pt x="6354328" y="172640"/>
                </a:lnTo>
                <a:lnTo>
                  <a:pt x="6232847" y="172640"/>
                </a:lnTo>
                <a:lnTo>
                  <a:pt x="6232847" y="274029"/>
                </a:lnTo>
                <a:cubicBezTo>
                  <a:pt x="6232971" y="288416"/>
                  <a:pt x="6234459" y="298152"/>
                  <a:pt x="6237312" y="303237"/>
                </a:cubicBezTo>
                <a:cubicBezTo>
                  <a:pt x="6239916" y="308074"/>
                  <a:pt x="6244443" y="311236"/>
                  <a:pt x="6250892" y="312725"/>
                </a:cubicBezTo>
                <a:cubicBezTo>
                  <a:pt x="6255605" y="313717"/>
                  <a:pt x="6263171" y="314399"/>
                  <a:pt x="6273589" y="314771"/>
                </a:cubicBezTo>
                <a:lnTo>
                  <a:pt x="6273589" y="325375"/>
                </a:lnTo>
                <a:lnTo>
                  <a:pt x="6129226" y="325375"/>
                </a:lnTo>
                <a:lnTo>
                  <a:pt x="6129226" y="314771"/>
                </a:lnTo>
                <a:cubicBezTo>
                  <a:pt x="6142744" y="314399"/>
                  <a:pt x="6152232" y="313035"/>
                  <a:pt x="6157689" y="310678"/>
                </a:cubicBezTo>
                <a:cubicBezTo>
                  <a:pt x="6161782" y="308818"/>
                  <a:pt x="6164820" y="305345"/>
                  <a:pt x="6166804" y="300260"/>
                </a:cubicBezTo>
                <a:cubicBezTo>
                  <a:pt x="6168912" y="295672"/>
                  <a:pt x="6169967" y="286928"/>
                  <a:pt x="6169967" y="274029"/>
                </a:cubicBezTo>
                <a:lnTo>
                  <a:pt x="6169967" y="78879"/>
                </a:lnTo>
                <a:cubicBezTo>
                  <a:pt x="6169843" y="62507"/>
                  <a:pt x="6168230" y="51841"/>
                  <a:pt x="6165130" y="46881"/>
                </a:cubicBezTo>
                <a:cubicBezTo>
                  <a:pt x="6162774" y="42912"/>
                  <a:pt x="6158495" y="40245"/>
                  <a:pt x="6152294" y="38881"/>
                </a:cubicBezTo>
                <a:cubicBezTo>
                  <a:pt x="6147953" y="37889"/>
                  <a:pt x="6141132" y="37207"/>
                  <a:pt x="6131830" y="36835"/>
                </a:cubicBezTo>
                <a:close/>
                <a:moveTo>
                  <a:pt x="5968491" y="26231"/>
                </a:moveTo>
                <a:lnTo>
                  <a:pt x="5990444" y="26231"/>
                </a:lnTo>
                <a:lnTo>
                  <a:pt x="5857986" y="399231"/>
                </a:lnTo>
                <a:lnTo>
                  <a:pt x="5835848" y="399231"/>
                </a:lnTo>
                <a:close/>
                <a:moveTo>
                  <a:pt x="6916377" y="20836"/>
                </a:moveTo>
                <a:cubicBezTo>
                  <a:pt x="6935973" y="20836"/>
                  <a:pt x="6958235" y="24184"/>
                  <a:pt x="6983164" y="30881"/>
                </a:cubicBezTo>
                <a:cubicBezTo>
                  <a:pt x="6990729" y="32866"/>
                  <a:pt x="6997489" y="33858"/>
                  <a:pt x="7003442" y="33858"/>
                </a:cubicBezTo>
                <a:cubicBezTo>
                  <a:pt x="7010263" y="33858"/>
                  <a:pt x="7017953" y="32432"/>
                  <a:pt x="7026510" y="29579"/>
                </a:cubicBezTo>
                <a:lnTo>
                  <a:pt x="7026510" y="132085"/>
                </a:lnTo>
                <a:lnTo>
                  <a:pt x="7012744" y="132457"/>
                </a:lnTo>
                <a:cubicBezTo>
                  <a:pt x="7010263" y="117326"/>
                  <a:pt x="7006977" y="104923"/>
                  <a:pt x="7002884" y="95250"/>
                </a:cubicBezTo>
                <a:cubicBezTo>
                  <a:pt x="6995070" y="76522"/>
                  <a:pt x="6984466" y="61701"/>
                  <a:pt x="6971072" y="50787"/>
                </a:cubicBezTo>
                <a:cubicBezTo>
                  <a:pt x="6956065" y="38633"/>
                  <a:pt x="6939446" y="32556"/>
                  <a:pt x="6921214" y="32556"/>
                </a:cubicBezTo>
                <a:cubicBezTo>
                  <a:pt x="6903603" y="32556"/>
                  <a:pt x="6888782" y="38075"/>
                  <a:pt x="6876752" y="49113"/>
                </a:cubicBezTo>
                <a:cubicBezTo>
                  <a:pt x="6852443" y="71561"/>
                  <a:pt x="6840289" y="112613"/>
                  <a:pt x="6840289" y="172268"/>
                </a:cubicBezTo>
                <a:cubicBezTo>
                  <a:pt x="6840289" y="221754"/>
                  <a:pt x="6849714" y="259085"/>
                  <a:pt x="6868566" y="284261"/>
                </a:cubicBezTo>
                <a:cubicBezTo>
                  <a:pt x="6878364" y="297408"/>
                  <a:pt x="6890704" y="306462"/>
                  <a:pt x="6905587" y="311422"/>
                </a:cubicBezTo>
                <a:cubicBezTo>
                  <a:pt x="6914641" y="314399"/>
                  <a:pt x="6924005" y="315887"/>
                  <a:pt x="6933679" y="315887"/>
                </a:cubicBezTo>
                <a:cubicBezTo>
                  <a:pt x="6957367" y="315887"/>
                  <a:pt x="6978699" y="307206"/>
                  <a:pt x="6997675" y="289842"/>
                </a:cubicBezTo>
                <a:cubicBezTo>
                  <a:pt x="7004992" y="283145"/>
                  <a:pt x="7011565" y="275456"/>
                  <a:pt x="7017395" y="266774"/>
                </a:cubicBezTo>
                <a:cubicBezTo>
                  <a:pt x="7021239" y="261069"/>
                  <a:pt x="7025394" y="253318"/>
                  <a:pt x="7029859" y="243520"/>
                </a:cubicBezTo>
                <a:lnTo>
                  <a:pt x="7040277" y="249101"/>
                </a:lnTo>
                <a:cubicBezTo>
                  <a:pt x="7033827" y="265472"/>
                  <a:pt x="7026262" y="278928"/>
                  <a:pt x="7017581" y="289470"/>
                </a:cubicBezTo>
                <a:cubicBezTo>
                  <a:pt x="6993892" y="318244"/>
                  <a:pt x="6961832" y="332631"/>
                  <a:pt x="6921400" y="332631"/>
                </a:cubicBezTo>
                <a:cubicBezTo>
                  <a:pt x="6879480" y="332631"/>
                  <a:pt x="6845684" y="322461"/>
                  <a:pt x="6820011" y="302121"/>
                </a:cubicBezTo>
                <a:cubicBezTo>
                  <a:pt x="6786772" y="275704"/>
                  <a:pt x="6770154" y="234838"/>
                  <a:pt x="6770154" y="179524"/>
                </a:cubicBezTo>
                <a:cubicBezTo>
                  <a:pt x="6770154" y="136611"/>
                  <a:pt x="6780138" y="101575"/>
                  <a:pt x="6800106" y="74414"/>
                </a:cubicBezTo>
                <a:cubicBezTo>
                  <a:pt x="6815112" y="54074"/>
                  <a:pt x="6835080" y="39377"/>
                  <a:pt x="6860009" y="30323"/>
                </a:cubicBezTo>
                <a:cubicBezTo>
                  <a:pt x="6877372" y="23998"/>
                  <a:pt x="6896162" y="20836"/>
                  <a:pt x="6916377" y="20836"/>
                </a:cubicBezTo>
                <a:close/>
                <a:moveTo>
                  <a:pt x="4044962" y="20836"/>
                </a:moveTo>
                <a:cubicBezTo>
                  <a:pt x="4051783" y="20836"/>
                  <a:pt x="4060031" y="23812"/>
                  <a:pt x="4069705" y="29765"/>
                </a:cubicBezTo>
                <a:cubicBezTo>
                  <a:pt x="4081115" y="36835"/>
                  <a:pt x="4086820" y="44400"/>
                  <a:pt x="4086820" y="52462"/>
                </a:cubicBezTo>
                <a:cubicBezTo>
                  <a:pt x="4086820" y="58911"/>
                  <a:pt x="4083472" y="63686"/>
                  <a:pt x="4076774" y="66786"/>
                </a:cubicBezTo>
                <a:cubicBezTo>
                  <a:pt x="4070449" y="69639"/>
                  <a:pt x="4057550" y="72801"/>
                  <a:pt x="4038079" y="76274"/>
                </a:cubicBezTo>
                <a:cubicBezTo>
                  <a:pt x="4028529" y="77886"/>
                  <a:pt x="4013771" y="79685"/>
                  <a:pt x="3993803" y="81669"/>
                </a:cubicBezTo>
                <a:cubicBezTo>
                  <a:pt x="3981400" y="82909"/>
                  <a:pt x="3970734" y="83529"/>
                  <a:pt x="3961805" y="83529"/>
                </a:cubicBezTo>
                <a:cubicBezTo>
                  <a:pt x="3930179" y="83529"/>
                  <a:pt x="3906924" y="66042"/>
                  <a:pt x="3892041" y="31068"/>
                </a:cubicBezTo>
                <a:lnTo>
                  <a:pt x="3894088" y="29579"/>
                </a:lnTo>
                <a:cubicBezTo>
                  <a:pt x="3898925" y="34540"/>
                  <a:pt x="3904010" y="38633"/>
                  <a:pt x="3909343" y="41858"/>
                </a:cubicBezTo>
                <a:cubicBezTo>
                  <a:pt x="3918768" y="47439"/>
                  <a:pt x="3929000" y="50229"/>
                  <a:pt x="3940038" y="50229"/>
                </a:cubicBezTo>
                <a:cubicBezTo>
                  <a:pt x="3961742" y="50229"/>
                  <a:pt x="3984501" y="45888"/>
                  <a:pt x="4008313" y="37207"/>
                </a:cubicBezTo>
                <a:cubicBezTo>
                  <a:pt x="4014266" y="34974"/>
                  <a:pt x="4022514" y="30757"/>
                  <a:pt x="4033056" y="24556"/>
                </a:cubicBezTo>
                <a:cubicBezTo>
                  <a:pt x="4037273" y="22076"/>
                  <a:pt x="4041242" y="20836"/>
                  <a:pt x="4044962" y="20836"/>
                </a:cubicBezTo>
                <a:close/>
                <a:moveTo>
                  <a:pt x="3190131" y="13394"/>
                </a:moveTo>
                <a:cubicBezTo>
                  <a:pt x="3198192" y="13394"/>
                  <a:pt x="3208114" y="15875"/>
                  <a:pt x="3219896" y="20836"/>
                </a:cubicBezTo>
                <a:cubicBezTo>
                  <a:pt x="3231182" y="25672"/>
                  <a:pt x="3241042" y="31068"/>
                  <a:pt x="3249476" y="37021"/>
                </a:cubicBezTo>
                <a:cubicBezTo>
                  <a:pt x="3258654" y="43470"/>
                  <a:pt x="3263243" y="49981"/>
                  <a:pt x="3263243" y="56554"/>
                </a:cubicBezTo>
                <a:cubicBezTo>
                  <a:pt x="3263243" y="60027"/>
                  <a:pt x="3262250" y="63314"/>
                  <a:pt x="3260266" y="66414"/>
                </a:cubicBezTo>
                <a:cubicBezTo>
                  <a:pt x="3259398" y="67902"/>
                  <a:pt x="3257227" y="70693"/>
                  <a:pt x="3253755" y="74786"/>
                </a:cubicBezTo>
                <a:cubicBezTo>
                  <a:pt x="3250654" y="78630"/>
                  <a:pt x="3246934" y="83343"/>
                  <a:pt x="3242593" y="88924"/>
                </a:cubicBezTo>
                <a:cubicBezTo>
                  <a:pt x="3244205" y="88924"/>
                  <a:pt x="3245445" y="88924"/>
                  <a:pt x="3246313" y="88924"/>
                </a:cubicBezTo>
                <a:cubicBezTo>
                  <a:pt x="3253134" y="88924"/>
                  <a:pt x="3265041" y="87374"/>
                  <a:pt x="3282032" y="84274"/>
                </a:cubicBezTo>
                <a:cubicBezTo>
                  <a:pt x="3290094" y="82785"/>
                  <a:pt x="3295923" y="81297"/>
                  <a:pt x="3299519" y="79809"/>
                </a:cubicBezTo>
                <a:cubicBezTo>
                  <a:pt x="3301752" y="78941"/>
                  <a:pt x="3304852" y="77328"/>
                  <a:pt x="3308821" y="74972"/>
                </a:cubicBezTo>
                <a:cubicBezTo>
                  <a:pt x="3314154" y="71747"/>
                  <a:pt x="3318433" y="70135"/>
                  <a:pt x="3321658" y="70135"/>
                </a:cubicBezTo>
                <a:cubicBezTo>
                  <a:pt x="3329967" y="70135"/>
                  <a:pt x="3340819" y="76584"/>
                  <a:pt x="3354214" y="89483"/>
                </a:cubicBezTo>
                <a:cubicBezTo>
                  <a:pt x="3365996" y="100893"/>
                  <a:pt x="3371887" y="110256"/>
                  <a:pt x="3371887" y="117574"/>
                </a:cubicBezTo>
                <a:cubicBezTo>
                  <a:pt x="3371887" y="121543"/>
                  <a:pt x="3370647" y="124953"/>
                  <a:pt x="3368166" y="127806"/>
                </a:cubicBezTo>
                <a:cubicBezTo>
                  <a:pt x="3366926" y="129170"/>
                  <a:pt x="3363950" y="131464"/>
                  <a:pt x="3359237" y="134689"/>
                </a:cubicBezTo>
                <a:cubicBezTo>
                  <a:pt x="3356632" y="136425"/>
                  <a:pt x="3353656" y="139960"/>
                  <a:pt x="3350307" y="145293"/>
                </a:cubicBezTo>
                <a:cubicBezTo>
                  <a:pt x="3346835" y="150750"/>
                  <a:pt x="3339889" y="161974"/>
                  <a:pt x="3329471" y="178965"/>
                </a:cubicBezTo>
                <a:cubicBezTo>
                  <a:pt x="3289411" y="242838"/>
                  <a:pt x="3239306" y="289408"/>
                  <a:pt x="3179155" y="318678"/>
                </a:cubicBezTo>
                <a:cubicBezTo>
                  <a:pt x="3151249" y="332444"/>
                  <a:pt x="3123716" y="342056"/>
                  <a:pt x="3096555" y="347513"/>
                </a:cubicBezTo>
                <a:lnTo>
                  <a:pt x="3095439" y="344351"/>
                </a:lnTo>
                <a:cubicBezTo>
                  <a:pt x="3112430" y="335421"/>
                  <a:pt x="3126507" y="326925"/>
                  <a:pt x="3137669" y="318864"/>
                </a:cubicBezTo>
                <a:cubicBezTo>
                  <a:pt x="3159373" y="303113"/>
                  <a:pt x="3181015" y="284261"/>
                  <a:pt x="3202595" y="262309"/>
                </a:cubicBezTo>
                <a:cubicBezTo>
                  <a:pt x="3243523" y="220513"/>
                  <a:pt x="3276389" y="172516"/>
                  <a:pt x="3301194" y="118318"/>
                </a:cubicBezTo>
                <a:cubicBezTo>
                  <a:pt x="3304294" y="111497"/>
                  <a:pt x="3305845" y="107404"/>
                  <a:pt x="3305845" y="106040"/>
                </a:cubicBezTo>
                <a:cubicBezTo>
                  <a:pt x="3305845" y="105420"/>
                  <a:pt x="3305535" y="105110"/>
                  <a:pt x="3304914" y="105110"/>
                </a:cubicBezTo>
                <a:cubicBezTo>
                  <a:pt x="3304419" y="105110"/>
                  <a:pt x="3302558" y="105482"/>
                  <a:pt x="3299333" y="106226"/>
                </a:cubicBezTo>
                <a:cubicBezTo>
                  <a:pt x="3286931" y="108954"/>
                  <a:pt x="3279242" y="110753"/>
                  <a:pt x="3276265" y="111621"/>
                </a:cubicBezTo>
                <a:cubicBezTo>
                  <a:pt x="3274033" y="112365"/>
                  <a:pt x="3270064" y="113729"/>
                  <a:pt x="3264359" y="115714"/>
                </a:cubicBezTo>
                <a:cubicBezTo>
                  <a:pt x="3259522" y="117450"/>
                  <a:pt x="3255429" y="118318"/>
                  <a:pt x="3252080" y="118318"/>
                </a:cubicBezTo>
                <a:cubicBezTo>
                  <a:pt x="3246251" y="118318"/>
                  <a:pt x="3238934" y="113667"/>
                  <a:pt x="3230128" y="104365"/>
                </a:cubicBezTo>
                <a:cubicBezTo>
                  <a:pt x="3219462" y="117636"/>
                  <a:pt x="3207122" y="131092"/>
                  <a:pt x="3193107" y="144735"/>
                </a:cubicBezTo>
                <a:cubicBezTo>
                  <a:pt x="3173264" y="163835"/>
                  <a:pt x="3154784" y="178469"/>
                  <a:pt x="3137669" y="188639"/>
                </a:cubicBezTo>
                <a:cubicBezTo>
                  <a:pt x="3114973" y="201786"/>
                  <a:pt x="3097423" y="210529"/>
                  <a:pt x="3085021" y="214870"/>
                </a:cubicBezTo>
                <a:lnTo>
                  <a:pt x="3083161" y="212266"/>
                </a:lnTo>
                <a:cubicBezTo>
                  <a:pt x="3103873" y="194158"/>
                  <a:pt x="3124150" y="172144"/>
                  <a:pt x="3143994" y="146223"/>
                </a:cubicBezTo>
                <a:cubicBezTo>
                  <a:pt x="3162598" y="121915"/>
                  <a:pt x="3178162" y="97482"/>
                  <a:pt x="3190689" y="72925"/>
                </a:cubicBezTo>
                <a:cubicBezTo>
                  <a:pt x="3197138" y="60399"/>
                  <a:pt x="3200363" y="50849"/>
                  <a:pt x="3200363" y="44276"/>
                </a:cubicBezTo>
                <a:cubicBezTo>
                  <a:pt x="3200363" y="32122"/>
                  <a:pt x="3192363" y="22696"/>
                  <a:pt x="3176364" y="15999"/>
                </a:cubicBezTo>
                <a:cubicBezTo>
                  <a:pt x="3181077" y="14262"/>
                  <a:pt x="3185666" y="13394"/>
                  <a:pt x="3190131" y="13394"/>
                </a:cubicBezTo>
                <a:close/>
                <a:moveTo>
                  <a:pt x="462483" y="6883"/>
                </a:moveTo>
                <a:cubicBezTo>
                  <a:pt x="478110" y="7875"/>
                  <a:pt x="488280" y="8495"/>
                  <a:pt x="492993" y="8743"/>
                </a:cubicBezTo>
                <a:cubicBezTo>
                  <a:pt x="512217" y="9735"/>
                  <a:pt x="523441" y="10852"/>
                  <a:pt x="526665" y="12092"/>
                </a:cubicBezTo>
                <a:cubicBezTo>
                  <a:pt x="529766" y="13332"/>
                  <a:pt x="531316" y="15006"/>
                  <a:pt x="531316" y="17115"/>
                </a:cubicBezTo>
                <a:cubicBezTo>
                  <a:pt x="531316" y="20588"/>
                  <a:pt x="526107" y="23750"/>
                  <a:pt x="515689" y="26603"/>
                </a:cubicBezTo>
                <a:lnTo>
                  <a:pt x="515689" y="52834"/>
                </a:lnTo>
                <a:lnTo>
                  <a:pt x="530944" y="52834"/>
                </a:lnTo>
                <a:cubicBezTo>
                  <a:pt x="539006" y="43160"/>
                  <a:pt x="547129" y="33920"/>
                  <a:pt x="555315" y="25114"/>
                </a:cubicBezTo>
                <a:cubicBezTo>
                  <a:pt x="566973" y="34664"/>
                  <a:pt x="578693" y="44524"/>
                  <a:pt x="590475" y="54694"/>
                </a:cubicBezTo>
                <a:cubicBezTo>
                  <a:pt x="591840" y="56058"/>
                  <a:pt x="592522" y="57236"/>
                  <a:pt x="592522" y="58229"/>
                </a:cubicBezTo>
                <a:cubicBezTo>
                  <a:pt x="592522" y="59717"/>
                  <a:pt x="591096" y="60461"/>
                  <a:pt x="588243" y="60461"/>
                </a:cubicBezTo>
                <a:lnTo>
                  <a:pt x="515689" y="60461"/>
                </a:lnTo>
                <a:lnTo>
                  <a:pt x="515689" y="95250"/>
                </a:lnTo>
                <a:lnTo>
                  <a:pt x="598661" y="95250"/>
                </a:lnTo>
                <a:lnTo>
                  <a:pt x="598475" y="69763"/>
                </a:lnTo>
                <a:cubicBezTo>
                  <a:pt x="598351" y="49051"/>
                  <a:pt x="598227" y="35532"/>
                  <a:pt x="598103" y="29207"/>
                </a:cubicBezTo>
                <a:cubicBezTo>
                  <a:pt x="597855" y="23130"/>
                  <a:pt x="597173" y="15689"/>
                  <a:pt x="596057" y="6883"/>
                </a:cubicBezTo>
                <a:cubicBezTo>
                  <a:pt x="622349" y="8743"/>
                  <a:pt x="641883" y="10418"/>
                  <a:pt x="654657" y="11906"/>
                </a:cubicBezTo>
                <a:cubicBezTo>
                  <a:pt x="660611" y="12650"/>
                  <a:pt x="663587" y="14634"/>
                  <a:pt x="663587" y="17859"/>
                </a:cubicBezTo>
                <a:cubicBezTo>
                  <a:pt x="663587" y="20215"/>
                  <a:pt x="661913" y="22138"/>
                  <a:pt x="658564" y="23626"/>
                </a:cubicBezTo>
                <a:cubicBezTo>
                  <a:pt x="656952" y="24494"/>
                  <a:pt x="653169" y="25735"/>
                  <a:pt x="647216" y="27347"/>
                </a:cubicBezTo>
                <a:lnTo>
                  <a:pt x="647216" y="45764"/>
                </a:lnTo>
                <a:lnTo>
                  <a:pt x="647216" y="70507"/>
                </a:lnTo>
                <a:lnTo>
                  <a:pt x="647030" y="95250"/>
                </a:lnTo>
                <a:lnTo>
                  <a:pt x="681633" y="95250"/>
                </a:lnTo>
                <a:cubicBezTo>
                  <a:pt x="686842" y="89793"/>
                  <a:pt x="691182" y="85266"/>
                  <a:pt x="694655" y="81669"/>
                </a:cubicBezTo>
                <a:cubicBezTo>
                  <a:pt x="691802" y="81049"/>
                  <a:pt x="689694" y="79995"/>
                  <a:pt x="688330" y="78506"/>
                </a:cubicBezTo>
                <a:cubicBezTo>
                  <a:pt x="686221" y="76026"/>
                  <a:pt x="684237" y="71065"/>
                  <a:pt x="682377" y="63624"/>
                </a:cubicBezTo>
                <a:cubicBezTo>
                  <a:pt x="679276" y="52089"/>
                  <a:pt x="676176" y="43408"/>
                  <a:pt x="673075" y="37579"/>
                </a:cubicBezTo>
                <a:cubicBezTo>
                  <a:pt x="671091" y="33858"/>
                  <a:pt x="667866" y="29083"/>
                  <a:pt x="663401" y="23254"/>
                </a:cubicBezTo>
                <a:lnTo>
                  <a:pt x="664703" y="20836"/>
                </a:lnTo>
                <a:cubicBezTo>
                  <a:pt x="683183" y="23688"/>
                  <a:pt x="697508" y="27037"/>
                  <a:pt x="707677" y="30881"/>
                </a:cubicBezTo>
                <a:cubicBezTo>
                  <a:pt x="720328" y="35594"/>
                  <a:pt x="726653" y="42602"/>
                  <a:pt x="726653" y="51903"/>
                </a:cubicBezTo>
                <a:cubicBezTo>
                  <a:pt x="726653" y="58725"/>
                  <a:pt x="723491" y="65608"/>
                  <a:pt x="717166" y="72553"/>
                </a:cubicBezTo>
                <a:cubicBezTo>
                  <a:pt x="725723" y="79623"/>
                  <a:pt x="735087" y="87932"/>
                  <a:pt x="745257" y="97482"/>
                </a:cubicBezTo>
                <a:cubicBezTo>
                  <a:pt x="746373" y="98722"/>
                  <a:pt x="746931" y="99838"/>
                  <a:pt x="746931" y="100831"/>
                </a:cubicBezTo>
                <a:cubicBezTo>
                  <a:pt x="746931" y="102195"/>
                  <a:pt x="745877" y="102877"/>
                  <a:pt x="743768" y="102877"/>
                </a:cubicBezTo>
                <a:lnTo>
                  <a:pt x="647030" y="102877"/>
                </a:lnTo>
                <a:cubicBezTo>
                  <a:pt x="647030" y="124457"/>
                  <a:pt x="648208" y="146161"/>
                  <a:pt x="650565" y="167989"/>
                </a:cubicBezTo>
                <a:cubicBezTo>
                  <a:pt x="652425" y="184236"/>
                  <a:pt x="654720" y="197631"/>
                  <a:pt x="657448" y="208173"/>
                </a:cubicBezTo>
                <a:cubicBezTo>
                  <a:pt x="671091" y="169726"/>
                  <a:pt x="678470" y="141634"/>
                  <a:pt x="679586" y="123899"/>
                </a:cubicBezTo>
                <a:cubicBezTo>
                  <a:pt x="702531" y="129976"/>
                  <a:pt x="720638" y="135557"/>
                  <a:pt x="733908" y="140642"/>
                </a:cubicBezTo>
                <a:cubicBezTo>
                  <a:pt x="739117" y="142627"/>
                  <a:pt x="741722" y="144921"/>
                  <a:pt x="741722" y="147526"/>
                </a:cubicBezTo>
                <a:cubicBezTo>
                  <a:pt x="741722" y="149634"/>
                  <a:pt x="740234" y="151184"/>
                  <a:pt x="737257" y="152176"/>
                </a:cubicBezTo>
                <a:cubicBezTo>
                  <a:pt x="735645" y="152797"/>
                  <a:pt x="732234" y="153417"/>
                  <a:pt x="727025" y="154037"/>
                </a:cubicBezTo>
                <a:cubicBezTo>
                  <a:pt x="714623" y="192112"/>
                  <a:pt x="698748" y="225846"/>
                  <a:pt x="679400" y="255240"/>
                </a:cubicBezTo>
                <a:cubicBezTo>
                  <a:pt x="683369" y="261193"/>
                  <a:pt x="686842" y="265906"/>
                  <a:pt x="689818" y="269379"/>
                </a:cubicBezTo>
                <a:cubicBezTo>
                  <a:pt x="693167" y="273223"/>
                  <a:pt x="699058" y="278990"/>
                  <a:pt x="707491" y="286680"/>
                </a:cubicBezTo>
                <a:cubicBezTo>
                  <a:pt x="718158" y="270557"/>
                  <a:pt x="730374" y="249845"/>
                  <a:pt x="744140" y="224544"/>
                </a:cubicBezTo>
                <a:lnTo>
                  <a:pt x="746931" y="225846"/>
                </a:lnTo>
                <a:lnTo>
                  <a:pt x="735583" y="286680"/>
                </a:lnTo>
                <a:cubicBezTo>
                  <a:pt x="734467" y="292509"/>
                  <a:pt x="733908" y="296292"/>
                  <a:pt x="733908" y="298028"/>
                </a:cubicBezTo>
                <a:cubicBezTo>
                  <a:pt x="733908" y="299516"/>
                  <a:pt x="734281" y="301005"/>
                  <a:pt x="735025" y="302493"/>
                </a:cubicBezTo>
                <a:cubicBezTo>
                  <a:pt x="735397" y="303237"/>
                  <a:pt x="737629" y="305779"/>
                  <a:pt x="741722" y="310120"/>
                </a:cubicBezTo>
                <a:cubicBezTo>
                  <a:pt x="746063" y="314461"/>
                  <a:pt x="748233" y="319918"/>
                  <a:pt x="748233" y="326491"/>
                </a:cubicBezTo>
                <a:cubicBezTo>
                  <a:pt x="748233" y="333933"/>
                  <a:pt x="745443" y="340568"/>
                  <a:pt x="739862" y="346397"/>
                </a:cubicBezTo>
                <a:cubicBezTo>
                  <a:pt x="734404" y="352226"/>
                  <a:pt x="727956" y="355141"/>
                  <a:pt x="720514" y="355141"/>
                </a:cubicBezTo>
                <a:cubicBezTo>
                  <a:pt x="708980" y="355141"/>
                  <a:pt x="696391" y="348630"/>
                  <a:pt x="682749" y="335607"/>
                </a:cubicBezTo>
                <a:cubicBezTo>
                  <a:pt x="670594" y="323949"/>
                  <a:pt x="659122" y="310306"/>
                  <a:pt x="648332" y="294679"/>
                </a:cubicBezTo>
                <a:cubicBezTo>
                  <a:pt x="639775" y="303733"/>
                  <a:pt x="630721" y="311919"/>
                  <a:pt x="621171" y="319236"/>
                </a:cubicBezTo>
                <a:cubicBezTo>
                  <a:pt x="605296" y="331514"/>
                  <a:pt x="587189" y="341994"/>
                  <a:pt x="566849" y="350676"/>
                </a:cubicBezTo>
                <a:cubicBezTo>
                  <a:pt x="563004" y="352288"/>
                  <a:pt x="554819" y="355389"/>
                  <a:pt x="542292" y="359978"/>
                </a:cubicBezTo>
                <a:lnTo>
                  <a:pt x="540804" y="357187"/>
                </a:lnTo>
                <a:cubicBezTo>
                  <a:pt x="565113" y="338708"/>
                  <a:pt x="585701" y="320042"/>
                  <a:pt x="602568" y="301191"/>
                </a:cubicBezTo>
                <a:lnTo>
                  <a:pt x="601080" y="301191"/>
                </a:lnTo>
                <a:lnTo>
                  <a:pt x="515131" y="301191"/>
                </a:lnTo>
                <a:lnTo>
                  <a:pt x="515317" y="313841"/>
                </a:lnTo>
                <a:lnTo>
                  <a:pt x="515503" y="326491"/>
                </a:lnTo>
                <a:lnTo>
                  <a:pt x="515689" y="344537"/>
                </a:lnTo>
                <a:lnTo>
                  <a:pt x="515689" y="345281"/>
                </a:lnTo>
                <a:cubicBezTo>
                  <a:pt x="515689" y="348754"/>
                  <a:pt x="514759" y="351110"/>
                  <a:pt x="512899" y="352350"/>
                </a:cubicBezTo>
                <a:cubicBezTo>
                  <a:pt x="509178" y="355203"/>
                  <a:pt x="500868" y="356629"/>
                  <a:pt x="487970" y="356629"/>
                </a:cubicBezTo>
                <a:cubicBezTo>
                  <a:pt x="479288" y="356629"/>
                  <a:pt x="473707" y="356257"/>
                  <a:pt x="471227" y="355513"/>
                </a:cubicBezTo>
                <a:cubicBezTo>
                  <a:pt x="468374" y="354769"/>
                  <a:pt x="466886" y="352102"/>
                  <a:pt x="466762" y="347513"/>
                </a:cubicBezTo>
                <a:cubicBezTo>
                  <a:pt x="467382" y="333499"/>
                  <a:pt x="467878" y="318058"/>
                  <a:pt x="468250" y="301191"/>
                </a:cubicBezTo>
                <a:lnTo>
                  <a:pt x="409835" y="301191"/>
                </a:lnTo>
                <a:cubicBezTo>
                  <a:pt x="402518" y="301191"/>
                  <a:pt x="395262" y="301873"/>
                  <a:pt x="388069" y="303237"/>
                </a:cubicBezTo>
                <a:lnTo>
                  <a:pt x="386395" y="290587"/>
                </a:lnTo>
                <a:cubicBezTo>
                  <a:pt x="391728" y="292447"/>
                  <a:pt x="399541" y="293439"/>
                  <a:pt x="409835" y="293563"/>
                </a:cubicBezTo>
                <a:lnTo>
                  <a:pt x="468436" y="293563"/>
                </a:lnTo>
                <a:lnTo>
                  <a:pt x="468809" y="285378"/>
                </a:lnTo>
                <a:cubicBezTo>
                  <a:pt x="468933" y="279797"/>
                  <a:pt x="468995" y="272045"/>
                  <a:pt x="468995" y="262123"/>
                </a:cubicBezTo>
                <a:lnTo>
                  <a:pt x="448717" y="262123"/>
                </a:lnTo>
                <a:lnTo>
                  <a:pt x="448717" y="266774"/>
                </a:lnTo>
                <a:cubicBezTo>
                  <a:pt x="448717" y="270867"/>
                  <a:pt x="447724" y="273657"/>
                  <a:pt x="445740" y="275146"/>
                </a:cubicBezTo>
                <a:cubicBezTo>
                  <a:pt x="442019" y="277750"/>
                  <a:pt x="432408" y="279052"/>
                  <a:pt x="416905" y="279052"/>
                </a:cubicBezTo>
                <a:cubicBezTo>
                  <a:pt x="408223" y="279052"/>
                  <a:pt x="403200" y="277750"/>
                  <a:pt x="401836" y="275146"/>
                </a:cubicBezTo>
                <a:cubicBezTo>
                  <a:pt x="401340" y="274153"/>
                  <a:pt x="401092" y="272479"/>
                  <a:pt x="401092" y="270123"/>
                </a:cubicBezTo>
                <a:lnTo>
                  <a:pt x="401464" y="255240"/>
                </a:lnTo>
                <a:cubicBezTo>
                  <a:pt x="401960" y="236512"/>
                  <a:pt x="402208" y="215552"/>
                  <a:pt x="402208" y="192360"/>
                </a:cubicBezTo>
                <a:cubicBezTo>
                  <a:pt x="402208" y="175865"/>
                  <a:pt x="401836" y="161850"/>
                  <a:pt x="401092" y="150316"/>
                </a:cubicBezTo>
                <a:cubicBezTo>
                  <a:pt x="412750" y="154037"/>
                  <a:pt x="420377" y="156641"/>
                  <a:pt x="423974" y="158130"/>
                </a:cubicBezTo>
                <a:cubicBezTo>
                  <a:pt x="428439" y="159742"/>
                  <a:pt x="437678" y="163959"/>
                  <a:pt x="451693" y="170780"/>
                </a:cubicBezTo>
                <a:lnTo>
                  <a:pt x="468995" y="170780"/>
                </a:lnTo>
                <a:lnTo>
                  <a:pt x="468809" y="145665"/>
                </a:lnTo>
                <a:lnTo>
                  <a:pt x="414858" y="145665"/>
                </a:lnTo>
                <a:cubicBezTo>
                  <a:pt x="404688" y="145665"/>
                  <a:pt x="397247" y="146285"/>
                  <a:pt x="392534" y="147526"/>
                </a:cubicBezTo>
                <a:lnTo>
                  <a:pt x="390674" y="135433"/>
                </a:lnTo>
                <a:cubicBezTo>
                  <a:pt x="397123" y="137170"/>
                  <a:pt x="405184" y="138038"/>
                  <a:pt x="414858" y="138038"/>
                </a:cubicBezTo>
                <a:lnTo>
                  <a:pt x="468622" y="138038"/>
                </a:lnTo>
                <a:cubicBezTo>
                  <a:pt x="468374" y="127496"/>
                  <a:pt x="467754" y="117574"/>
                  <a:pt x="466762" y="108272"/>
                </a:cubicBezTo>
                <a:cubicBezTo>
                  <a:pt x="495535" y="110008"/>
                  <a:pt x="513457" y="111435"/>
                  <a:pt x="520526" y="112551"/>
                </a:cubicBezTo>
                <a:cubicBezTo>
                  <a:pt x="525487" y="113419"/>
                  <a:pt x="527967" y="115403"/>
                  <a:pt x="527967" y="118504"/>
                </a:cubicBezTo>
                <a:cubicBezTo>
                  <a:pt x="527967" y="121481"/>
                  <a:pt x="523689" y="124209"/>
                  <a:pt x="515131" y="126690"/>
                </a:cubicBezTo>
                <a:lnTo>
                  <a:pt x="515131" y="138038"/>
                </a:lnTo>
                <a:lnTo>
                  <a:pt x="534665" y="138038"/>
                </a:lnTo>
                <a:cubicBezTo>
                  <a:pt x="542726" y="128984"/>
                  <a:pt x="550664" y="119930"/>
                  <a:pt x="558477" y="110877"/>
                </a:cubicBezTo>
                <a:cubicBezTo>
                  <a:pt x="571872" y="120178"/>
                  <a:pt x="584460" y="129852"/>
                  <a:pt x="596243" y="139898"/>
                </a:cubicBezTo>
                <a:cubicBezTo>
                  <a:pt x="597607" y="141262"/>
                  <a:pt x="598289" y="142441"/>
                  <a:pt x="598289" y="143433"/>
                </a:cubicBezTo>
                <a:cubicBezTo>
                  <a:pt x="598289" y="144921"/>
                  <a:pt x="596925" y="145665"/>
                  <a:pt x="594196" y="145665"/>
                </a:cubicBezTo>
                <a:lnTo>
                  <a:pt x="514945" y="145665"/>
                </a:lnTo>
                <a:lnTo>
                  <a:pt x="514945" y="170780"/>
                </a:lnTo>
                <a:lnTo>
                  <a:pt x="538386" y="170780"/>
                </a:lnTo>
                <a:cubicBezTo>
                  <a:pt x="545083" y="163959"/>
                  <a:pt x="551966" y="157137"/>
                  <a:pt x="559036" y="150316"/>
                </a:cubicBezTo>
                <a:lnTo>
                  <a:pt x="574290" y="161664"/>
                </a:lnTo>
                <a:lnTo>
                  <a:pt x="588801" y="172826"/>
                </a:lnTo>
                <a:cubicBezTo>
                  <a:pt x="591902" y="175183"/>
                  <a:pt x="593452" y="177229"/>
                  <a:pt x="593452" y="178965"/>
                </a:cubicBezTo>
                <a:cubicBezTo>
                  <a:pt x="593452" y="181074"/>
                  <a:pt x="590537" y="183740"/>
                  <a:pt x="584708" y="186965"/>
                </a:cubicBezTo>
                <a:cubicBezTo>
                  <a:pt x="584708" y="218343"/>
                  <a:pt x="584956" y="243024"/>
                  <a:pt x="585452" y="261007"/>
                </a:cubicBezTo>
                <a:cubicBezTo>
                  <a:pt x="585452" y="265100"/>
                  <a:pt x="584460" y="267828"/>
                  <a:pt x="582476" y="269193"/>
                </a:cubicBezTo>
                <a:cubicBezTo>
                  <a:pt x="580492" y="270557"/>
                  <a:pt x="577391" y="271487"/>
                  <a:pt x="573174" y="271983"/>
                </a:cubicBezTo>
                <a:cubicBezTo>
                  <a:pt x="582228" y="278184"/>
                  <a:pt x="592398" y="285936"/>
                  <a:pt x="603684" y="295237"/>
                </a:cubicBezTo>
                <a:lnTo>
                  <a:pt x="605358" y="297842"/>
                </a:lnTo>
                <a:cubicBezTo>
                  <a:pt x="615280" y="286184"/>
                  <a:pt x="623590" y="275084"/>
                  <a:pt x="630287" y="264542"/>
                </a:cubicBezTo>
                <a:cubicBezTo>
                  <a:pt x="622101" y="248419"/>
                  <a:pt x="615218" y="227893"/>
                  <a:pt x="609637" y="202964"/>
                </a:cubicBezTo>
                <a:cubicBezTo>
                  <a:pt x="602072" y="167493"/>
                  <a:pt x="598475" y="134131"/>
                  <a:pt x="598847" y="102877"/>
                </a:cubicBezTo>
                <a:lnTo>
                  <a:pt x="409835" y="102877"/>
                </a:lnTo>
                <a:cubicBezTo>
                  <a:pt x="401278" y="102877"/>
                  <a:pt x="394146" y="103683"/>
                  <a:pt x="388441" y="105296"/>
                </a:cubicBezTo>
                <a:lnTo>
                  <a:pt x="386767" y="92459"/>
                </a:lnTo>
                <a:cubicBezTo>
                  <a:pt x="393464" y="94319"/>
                  <a:pt x="401154" y="95250"/>
                  <a:pt x="409835" y="95250"/>
                </a:cubicBezTo>
                <a:lnTo>
                  <a:pt x="464902" y="95250"/>
                </a:lnTo>
                <a:lnTo>
                  <a:pt x="464902" y="60461"/>
                </a:lnTo>
                <a:lnTo>
                  <a:pt x="429555" y="60461"/>
                </a:lnTo>
                <a:cubicBezTo>
                  <a:pt x="420625" y="60461"/>
                  <a:pt x="412998" y="61081"/>
                  <a:pt x="406673" y="62321"/>
                </a:cubicBezTo>
                <a:lnTo>
                  <a:pt x="404998" y="49671"/>
                </a:lnTo>
                <a:cubicBezTo>
                  <a:pt x="412812" y="51779"/>
                  <a:pt x="420997" y="52834"/>
                  <a:pt x="429555" y="52834"/>
                </a:cubicBezTo>
                <a:lnTo>
                  <a:pt x="464902" y="52834"/>
                </a:lnTo>
                <a:lnTo>
                  <a:pt x="464902" y="35904"/>
                </a:lnTo>
                <a:cubicBezTo>
                  <a:pt x="464778" y="27595"/>
                  <a:pt x="463971" y="17921"/>
                  <a:pt x="462483" y="6883"/>
                </a:cubicBezTo>
                <a:close/>
                <a:moveTo>
                  <a:pt x="2101639" y="5023"/>
                </a:moveTo>
                <a:cubicBezTo>
                  <a:pt x="2115158" y="6015"/>
                  <a:pt x="2135435" y="7875"/>
                  <a:pt x="2162472" y="10604"/>
                </a:cubicBezTo>
                <a:cubicBezTo>
                  <a:pt x="2168426" y="11224"/>
                  <a:pt x="2171402" y="13208"/>
                  <a:pt x="2171402" y="16557"/>
                </a:cubicBezTo>
                <a:cubicBezTo>
                  <a:pt x="2171402" y="19037"/>
                  <a:pt x="2169604" y="21208"/>
                  <a:pt x="2166007" y="23068"/>
                </a:cubicBezTo>
                <a:cubicBezTo>
                  <a:pt x="2164643" y="23812"/>
                  <a:pt x="2161046" y="25114"/>
                  <a:pt x="2155217" y="26975"/>
                </a:cubicBezTo>
                <a:lnTo>
                  <a:pt x="2155217" y="74414"/>
                </a:lnTo>
                <a:cubicBezTo>
                  <a:pt x="2162162" y="67840"/>
                  <a:pt x="2169108" y="60337"/>
                  <a:pt x="2176053" y="51903"/>
                </a:cubicBezTo>
                <a:cubicBezTo>
                  <a:pt x="2192052" y="32184"/>
                  <a:pt x="2202470" y="16929"/>
                  <a:pt x="2207307" y="6139"/>
                </a:cubicBezTo>
                <a:cubicBezTo>
                  <a:pt x="2220701" y="12712"/>
                  <a:pt x="2233104" y="19409"/>
                  <a:pt x="2244514" y="26231"/>
                </a:cubicBezTo>
                <a:cubicBezTo>
                  <a:pt x="2256172" y="33052"/>
                  <a:pt x="2262559" y="36959"/>
                  <a:pt x="2263676" y="37951"/>
                </a:cubicBezTo>
                <a:cubicBezTo>
                  <a:pt x="2265288" y="39315"/>
                  <a:pt x="2266094" y="40803"/>
                  <a:pt x="2266094" y="42416"/>
                </a:cubicBezTo>
                <a:cubicBezTo>
                  <a:pt x="2266094" y="46136"/>
                  <a:pt x="2262993" y="47997"/>
                  <a:pt x="2256792" y="47997"/>
                </a:cubicBezTo>
                <a:cubicBezTo>
                  <a:pt x="2255180" y="47997"/>
                  <a:pt x="2253010" y="47873"/>
                  <a:pt x="2250281" y="47625"/>
                </a:cubicBezTo>
                <a:cubicBezTo>
                  <a:pt x="2228205" y="58911"/>
                  <a:pt x="2205447" y="68523"/>
                  <a:pt x="2182006" y="76460"/>
                </a:cubicBezTo>
                <a:cubicBezTo>
                  <a:pt x="2173945" y="79189"/>
                  <a:pt x="2165015" y="82103"/>
                  <a:pt x="2155217" y="85204"/>
                </a:cubicBezTo>
                <a:lnTo>
                  <a:pt x="2155217" y="105854"/>
                </a:lnTo>
                <a:cubicBezTo>
                  <a:pt x="2155217" y="109326"/>
                  <a:pt x="2155465" y="111497"/>
                  <a:pt x="2155961" y="112365"/>
                </a:cubicBezTo>
                <a:cubicBezTo>
                  <a:pt x="2156581" y="113729"/>
                  <a:pt x="2159310" y="114535"/>
                  <a:pt x="2164147" y="114783"/>
                </a:cubicBezTo>
                <a:cubicBezTo>
                  <a:pt x="2167495" y="114907"/>
                  <a:pt x="2170224" y="114969"/>
                  <a:pt x="2172332" y="114969"/>
                </a:cubicBezTo>
                <a:cubicBezTo>
                  <a:pt x="2188951" y="114969"/>
                  <a:pt x="2199369" y="114659"/>
                  <a:pt x="2203586" y="114039"/>
                </a:cubicBezTo>
                <a:cubicBezTo>
                  <a:pt x="2209167" y="113047"/>
                  <a:pt x="2213322" y="111187"/>
                  <a:pt x="2216051" y="108458"/>
                </a:cubicBezTo>
                <a:cubicBezTo>
                  <a:pt x="2220887" y="103745"/>
                  <a:pt x="2230003" y="86630"/>
                  <a:pt x="2243398" y="57112"/>
                </a:cubicBezTo>
                <a:lnTo>
                  <a:pt x="2246188" y="57112"/>
                </a:lnTo>
                <a:lnTo>
                  <a:pt x="2246188" y="89855"/>
                </a:lnTo>
                <a:cubicBezTo>
                  <a:pt x="2246188" y="96428"/>
                  <a:pt x="2246250" y="100397"/>
                  <a:pt x="2246374" y="101761"/>
                </a:cubicBezTo>
                <a:cubicBezTo>
                  <a:pt x="2246622" y="103373"/>
                  <a:pt x="2247490" y="104427"/>
                  <a:pt x="2248979" y="104923"/>
                </a:cubicBezTo>
                <a:lnTo>
                  <a:pt x="2251769" y="105668"/>
                </a:lnTo>
                <a:cubicBezTo>
                  <a:pt x="2257474" y="107032"/>
                  <a:pt x="2261505" y="109450"/>
                  <a:pt x="2263862" y="112923"/>
                </a:cubicBezTo>
                <a:cubicBezTo>
                  <a:pt x="2266590" y="116892"/>
                  <a:pt x="2267954" y="121667"/>
                  <a:pt x="2267954" y="127248"/>
                </a:cubicBezTo>
                <a:cubicBezTo>
                  <a:pt x="2267954" y="135681"/>
                  <a:pt x="2265412" y="142379"/>
                  <a:pt x="2260327" y="147339"/>
                </a:cubicBezTo>
                <a:cubicBezTo>
                  <a:pt x="2254870" y="152548"/>
                  <a:pt x="2245692" y="155897"/>
                  <a:pt x="2232794" y="157385"/>
                </a:cubicBezTo>
                <a:cubicBezTo>
                  <a:pt x="2222252" y="158626"/>
                  <a:pt x="2206005" y="159246"/>
                  <a:pt x="2184052" y="159246"/>
                </a:cubicBezTo>
                <a:cubicBezTo>
                  <a:pt x="2158132" y="159246"/>
                  <a:pt x="2142567" y="159060"/>
                  <a:pt x="2137358" y="158688"/>
                </a:cubicBezTo>
                <a:cubicBezTo>
                  <a:pt x="2127064" y="158068"/>
                  <a:pt x="2119684" y="156393"/>
                  <a:pt x="2115219" y="153665"/>
                </a:cubicBezTo>
                <a:cubicBezTo>
                  <a:pt x="2106662" y="148580"/>
                  <a:pt x="2102383" y="138224"/>
                  <a:pt x="2102383" y="122597"/>
                </a:cubicBezTo>
                <a:lnTo>
                  <a:pt x="2102383" y="42788"/>
                </a:lnTo>
                <a:cubicBezTo>
                  <a:pt x="2102383" y="36214"/>
                  <a:pt x="2102135" y="23626"/>
                  <a:pt x="2101639" y="5023"/>
                </a:cubicBezTo>
                <a:close/>
                <a:moveTo>
                  <a:pt x="1735708" y="2976"/>
                </a:moveTo>
                <a:cubicBezTo>
                  <a:pt x="1763489" y="4837"/>
                  <a:pt x="1784945" y="6883"/>
                  <a:pt x="1800076" y="9115"/>
                </a:cubicBezTo>
                <a:cubicBezTo>
                  <a:pt x="1806153" y="10108"/>
                  <a:pt x="1809192" y="12278"/>
                  <a:pt x="1809192" y="15627"/>
                </a:cubicBezTo>
                <a:cubicBezTo>
                  <a:pt x="1809192" y="19099"/>
                  <a:pt x="1804107" y="22820"/>
                  <a:pt x="1793937" y="26789"/>
                </a:cubicBezTo>
                <a:lnTo>
                  <a:pt x="1793937" y="98784"/>
                </a:lnTo>
                <a:lnTo>
                  <a:pt x="1810866" y="98784"/>
                </a:lnTo>
                <a:cubicBezTo>
                  <a:pt x="1821656" y="85886"/>
                  <a:pt x="1832508" y="73546"/>
                  <a:pt x="1843422" y="61763"/>
                </a:cubicBezTo>
                <a:cubicBezTo>
                  <a:pt x="1859173" y="74414"/>
                  <a:pt x="1874428" y="87064"/>
                  <a:pt x="1889187" y="99714"/>
                </a:cubicBezTo>
                <a:cubicBezTo>
                  <a:pt x="1891047" y="101327"/>
                  <a:pt x="1891977" y="102753"/>
                  <a:pt x="1891977" y="103993"/>
                </a:cubicBezTo>
                <a:cubicBezTo>
                  <a:pt x="1891977" y="105606"/>
                  <a:pt x="1890489" y="106412"/>
                  <a:pt x="1887512" y="106412"/>
                </a:cubicBezTo>
                <a:lnTo>
                  <a:pt x="1793937" y="106412"/>
                </a:lnTo>
                <a:lnTo>
                  <a:pt x="1793937" y="202778"/>
                </a:lnTo>
                <a:lnTo>
                  <a:pt x="1806773" y="202778"/>
                </a:lnTo>
                <a:cubicBezTo>
                  <a:pt x="1817191" y="190624"/>
                  <a:pt x="1827919" y="178655"/>
                  <a:pt x="1838957" y="166873"/>
                </a:cubicBezTo>
                <a:cubicBezTo>
                  <a:pt x="1853716" y="178779"/>
                  <a:pt x="1867979" y="190748"/>
                  <a:pt x="1881745" y="202778"/>
                </a:cubicBezTo>
                <a:cubicBezTo>
                  <a:pt x="1883606" y="204638"/>
                  <a:pt x="1884536" y="206189"/>
                  <a:pt x="1884536" y="207429"/>
                </a:cubicBezTo>
                <a:cubicBezTo>
                  <a:pt x="1884536" y="208173"/>
                  <a:pt x="1884164" y="208855"/>
                  <a:pt x="1883420" y="209475"/>
                </a:cubicBezTo>
                <a:cubicBezTo>
                  <a:pt x="1882676" y="210095"/>
                  <a:pt x="1881807" y="210405"/>
                  <a:pt x="1880815" y="210405"/>
                </a:cubicBezTo>
                <a:lnTo>
                  <a:pt x="1793937" y="210405"/>
                </a:lnTo>
                <a:lnTo>
                  <a:pt x="1793937" y="335235"/>
                </a:lnTo>
                <a:lnTo>
                  <a:pt x="1811424" y="335235"/>
                </a:lnTo>
                <a:cubicBezTo>
                  <a:pt x="1822958" y="321965"/>
                  <a:pt x="1834554" y="308880"/>
                  <a:pt x="1846213" y="295982"/>
                </a:cubicBezTo>
                <a:cubicBezTo>
                  <a:pt x="1862460" y="308880"/>
                  <a:pt x="1878025" y="322027"/>
                  <a:pt x="1892907" y="335421"/>
                </a:cubicBezTo>
                <a:cubicBezTo>
                  <a:pt x="1894396" y="337281"/>
                  <a:pt x="1895140" y="338894"/>
                  <a:pt x="1895140" y="340258"/>
                </a:cubicBezTo>
                <a:cubicBezTo>
                  <a:pt x="1895140" y="341994"/>
                  <a:pt x="1893900" y="342862"/>
                  <a:pt x="1891419" y="342862"/>
                </a:cubicBezTo>
                <a:lnTo>
                  <a:pt x="1664084" y="342862"/>
                </a:lnTo>
                <a:cubicBezTo>
                  <a:pt x="1655030" y="342986"/>
                  <a:pt x="1647775" y="343669"/>
                  <a:pt x="1642318" y="344909"/>
                </a:cubicBezTo>
                <a:lnTo>
                  <a:pt x="1640272" y="332258"/>
                </a:lnTo>
                <a:cubicBezTo>
                  <a:pt x="1648705" y="334243"/>
                  <a:pt x="1656209" y="335235"/>
                  <a:pt x="1662782" y="335235"/>
                </a:cubicBezTo>
                <a:lnTo>
                  <a:pt x="1738498" y="335235"/>
                </a:lnTo>
                <a:lnTo>
                  <a:pt x="1738498" y="210405"/>
                </a:lnTo>
                <a:lnTo>
                  <a:pt x="1694966" y="210405"/>
                </a:lnTo>
                <a:cubicBezTo>
                  <a:pt x="1687649" y="210405"/>
                  <a:pt x="1681138" y="211026"/>
                  <a:pt x="1675432" y="212266"/>
                </a:cubicBezTo>
                <a:lnTo>
                  <a:pt x="1673758" y="200360"/>
                </a:lnTo>
                <a:cubicBezTo>
                  <a:pt x="1679711" y="201848"/>
                  <a:pt x="1686781" y="202654"/>
                  <a:pt x="1694966" y="202778"/>
                </a:cubicBezTo>
                <a:lnTo>
                  <a:pt x="1738498" y="202778"/>
                </a:lnTo>
                <a:lnTo>
                  <a:pt x="1738498" y="106412"/>
                </a:lnTo>
                <a:lnTo>
                  <a:pt x="1712267" y="106412"/>
                </a:lnTo>
                <a:cubicBezTo>
                  <a:pt x="1707058" y="118938"/>
                  <a:pt x="1700547" y="131961"/>
                  <a:pt x="1692734" y="145479"/>
                </a:cubicBezTo>
                <a:cubicBezTo>
                  <a:pt x="1679091" y="168920"/>
                  <a:pt x="1661542" y="191616"/>
                  <a:pt x="1640086" y="213568"/>
                </a:cubicBezTo>
                <a:lnTo>
                  <a:pt x="1637481" y="211894"/>
                </a:lnTo>
                <a:cubicBezTo>
                  <a:pt x="1648643" y="184857"/>
                  <a:pt x="1657635" y="154719"/>
                  <a:pt x="1664456" y="121481"/>
                </a:cubicBezTo>
                <a:cubicBezTo>
                  <a:pt x="1657635" y="130534"/>
                  <a:pt x="1651186" y="135061"/>
                  <a:pt x="1645109" y="135061"/>
                </a:cubicBezTo>
                <a:cubicBezTo>
                  <a:pt x="1641512" y="135061"/>
                  <a:pt x="1638845" y="133387"/>
                  <a:pt x="1637109" y="130038"/>
                </a:cubicBezTo>
                <a:cubicBezTo>
                  <a:pt x="1636117" y="128178"/>
                  <a:pt x="1635621" y="125697"/>
                  <a:pt x="1635621" y="122597"/>
                </a:cubicBezTo>
                <a:cubicBezTo>
                  <a:pt x="1635621" y="121853"/>
                  <a:pt x="1635621" y="120922"/>
                  <a:pt x="1635621" y="119806"/>
                </a:cubicBezTo>
                <a:cubicBezTo>
                  <a:pt x="1635869" y="112241"/>
                  <a:pt x="1635993" y="108024"/>
                  <a:pt x="1635993" y="107156"/>
                </a:cubicBezTo>
                <a:cubicBezTo>
                  <a:pt x="1635993" y="98846"/>
                  <a:pt x="1635125" y="90599"/>
                  <a:pt x="1633388" y="82413"/>
                </a:cubicBezTo>
                <a:cubicBezTo>
                  <a:pt x="1632520" y="78444"/>
                  <a:pt x="1631590" y="75406"/>
                  <a:pt x="1630598" y="73297"/>
                </a:cubicBezTo>
                <a:cubicBezTo>
                  <a:pt x="1629854" y="71809"/>
                  <a:pt x="1628490" y="69701"/>
                  <a:pt x="1626505" y="66972"/>
                </a:cubicBezTo>
                <a:lnTo>
                  <a:pt x="1626319" y="103621"/>
                </a:lnTo>
                <a:lnTo>
                  <a:pt x="1626319" y="140270"/>
                </a:lnTo>
                <a:lnTo>
                  <a:pt x="1626133" y="261565"/>
                </a:lnTo>
                <a:cubicBezTo>
                  <a:pt x="1626133" y="289842"/>
                  <a:pt x="1626443" y="316818"/>
                  <a:pt x="1627063" y="342490"/>
                </a:cubicBezTo>
                <a:cubicBezTo>
                  <a:pt x="1626939" y="346707"/>
                  <a:pt x="1625885" y="349622"/>
                  <a:pt x="1623901" y="351234"/>
                </a:cubicBezTo>
                <a:cubicBezTo>
                  <a:pt x="1620304" y="354211"/>
                  <a:pt x="1609142" y="355823"/>
                  <a:pt x="1590414" y="356071"/>
                </a:cubicBezTo>
                <a:cubicBezTo>
                  <a:pt x="1582849" y="356071"/>
                  <a:pt x="1577950" y="355513"/>
                  <a:pt x="1575718" y="354397"/>
                </a:cubicBezTo>
                <a:cubicBezTo>
                  <a:pt x="1573609" y="353404"/>
                  <a:pt x="1572245" y="352164"/>
                  <a:pt x="1571625" y="350676"/>
                </a:cubicBezTo>
                <a:cubicBezTo>
                  <a:pt x="1571005" y="349436"/>
                  <a:pt x="1570633" y="347575"/>
                  <a:pt x="1570509" y="345095"/>
                </a:cubicBezTo>
                <a:cubicBezTo>
                  <a:pt x="1572617" y="272789"/>
                  <a:pt x="1573671" y="214994"/>
                  <a:pt x="1573671" y="171710"/>
                </a:cubicBezTo>
                <a:lnTo>
                  <a:pt x="1573671" y="157199"/>
                </a:lnTo>
                <a:cubicBezTo>
                  <a:pt x="1573299" y="83033"/>
                  <a:pt x="1573051" y="41858"/>
                  <a:pt x="1572927" y="33672"/>
                </a:cubicBezTo>
                <a:cubicBezTo>
                  <a:pt x="1572679" y="25362"/>
                  <a:pt x="1571873" y="15565"/>
                  <a:pt x="1570509" y="4278"/>
                </a:cubicBezTo>
                <a:cubicBezTo>
                  <a:pt x="1611436" y="7379"/>
                  <a:pt x="1633885" y="9735"/>
                  <a:pt x="1637853" y="11348"/>
                </a:cubicBezTo>
                <a:cubicBezTo>
                  <a:pt x="1640830" y="12588"/>
                  <a:pt x="1642318" y="14200"/>
                  <a:pt x="1642318" y="16185"/>
                </a:cubicBezTo>
                <a:cubicBezTo>
                  <a:pt x="1642318" y="18293"/>
                  <a:pt x="1640520" y="20401"/>
                  <a:pt x="1636923" y="22510"/>
                </a:cubicBezTo>
                <a:cubicBezTo>
                  <a:pt x="1635807" y="23130"/>
                  <a:pt x="1632334" y="24804"/>
                  <a:pt x="1626505" y="27533"/>
                </a:cubicBezTo>
                <a:lnTo>
                  <a:pt x="1626505" y="61949"/>
                </a:lnTo>
                <a:cubicBezTo>
                  <a:pt x="1633078" y="64678"/>
                  <a:pt x="1638349" y="66972"/>
                  <a:pt x="1642318" y="68833"/>
                </a:cubicBezTo>
                <a:cubicBezTo>
                  <a:pt x="1651000" y="72925"/>
                  <a:pt x="1658503" y="79065"/>
                  <a:pt x="1664828" y="87250"/>
                </a:cubicBezTo>
                <a:cubicBezTo>
                  <a:pt x="1666565" y="89731"/>
                  <a:pt x="1667867" y="92211"/>
                  <a:pt x="1668735" y="94692"/>
                </a:cubicBezTo>
                <a:cubicBezTo>
                  <a:pt x="1671340" y="73360"/>
                  <a:pt x="1672642" y="54942"/>
                  <a:pt x="1672642" y="39439"/>
                </a:cubicBezTo>
                <a:cubicBezTo>
                  <a:pt x="1672642" y="38447"/>
                  <a:pt x="1672642" y="36835"/>
                  <a:pt x="1672642" y="34602"/>
                </a:cubicBezTo>
                <a:cubicBezTo>
                  <a:pt x="1704888" y="40679"/>
                  <a:pt x="1726840" y="45330"/>
                  <a:pt x="1738498" y="48555"/>
                </a:cubicBezTo>
                <a:lnTo>
                  <a:pt x="1738498" y="42230"/>
                </a:lnTo>
                <a:cubicBezTo>
                  <a:pt x="1738374" y="28091"/>
                  <a:pt x="1737444" y="15006"/>
                  <a:pt x="1735708" y="2976"/>
                </a:cubicBezTo>
                <a:close/>
                <a:moveTo>
                  <a:pt x="46137" y="2790"/>
                </a:moveTo>
                <a:cubicBezTo>
                  <a:pt x="75530" y="5519"/>
                  <a:pt x="95312" y="7565"/>
                  <a:pt x="105482" y="8929"/>
                </a:cubicBezTo>
                <a:cubicBezTo>
                  <a:pt x="111311" y="9797"/>
                  <a:pt x="114225" y="11720"/>
                  <a:pt x="114225" y="14696"/>
                </a:cubicBezTo>
                <a:cubicBezTo>
                  <a:pt x="114225" y="18045"/>
                  <a:pt x="109326" y="21208"/>
                  <a:pt x="99529" y="24184"/>
                </a:cubicBezTo>
                <a:lnTo>
                  <a:pt x="99529" y="87622"/>
                </a:lnTo>
                <a:lnTo>
                  <a:pt x="101947" y="87622"/>
                </a:lnTo>
                <a:cubicBezTo>
                  <a:pt x="107900" y="79437"/>
                  <a:pt x="114101" y="71313"/>
                  <a:pt x="120550" y="63252"/>
                </a:cubicBezTo>
                <a:cubicBezTo>
                  <a:pt x="129976" y="71685"/>
                  <a:pt x="139216" y="80739"/>
                  <a:pt x="148270" y="90413"/>
                </a:cubicBezTo>
                <a:cubicBezTo>
                  <a:pt x="148890" y="91405"/>
                  <a:pt x="149200" y="92211"/>
                  <a:pt x="149200" y="92831"/>
                </a:cubicBezTo>
                <a:cubicBezTo>
                  <a:pt x="149200" y="94443"/>
                  <a:pt x="147650" y="95250"/>
                  <a:pt x="144549" y="95250"/>
                </a:cubicBezTo>
                <a:lnTo>
                  <a:pt x="99529" y="95250"/>
                </a:lnTo>
                <a:lnTo>
                  <a:pt x="99529" y="159618"/>
                </a:lnTo>
                <a:cubicBezTo>
                  <a:pt x="122473" y="152176"/>
                  <a:pt x="137976" y="147029"/>
                  <a:pt x="146038" y="144177"/>
                </a:cubicBezTo>
                <a:lnTo>
                  <a:pt x="147340" y="146781"/>
                </a:lnTo>
                <a:cubicBezTo>
                  <a:pt x="131341" y="161168"/>
                  <a:pt x="115404" y="174129"/>
                  <a:pt x="99529" y="185663"/>
                </a:cubicBezTo>
                <a:lnTo>
                  <a:pt x="99529" y="222312"/>
                </a:lnTo>
                <a:cubicBezTo>
                  <a:pt x="117636" y="206189"/>
                  <a:pt x="134193" y="188019"/>
                  <a:pt x="149200" y="167803"/>
                </a:cubicBezTo>
                <a:cubicBezTo>
                  <a:pt x="162842" y="149448"/>
                  <a:pt x="174563" y="130286"/>
                  <a:pt x="184361" y="110318"/>
                </a:cubicBezTo>
                <a:cubicBezTo>
                  <a:pt x="185477" y="107962"/>
                  <a:pt x="186717" y="104985"/>
                  <a:pt x="188081" y="101389"/>
                </a:cubicBezTo>
                <a:cubicBezTo>
                  <a:pt x="183741" y="101761"/>
                  <a:pt x="179772" y="101947"/>
                  <a:pt x="176175" y="101947"/>
                </a:cubicBezTo>
                <a:cubicBezTo>
                  <a:pt x="167990" y="101947"/>
                  <a:pt x="162532" y="101575"/>
                  <a:pt x="159804" y="100831"/>
                </a:cubicBezTo>
                <a:cubicBezTo>
                  <a:pt x="156703" y="99963"/>
                  <a:pt x="155153" y="96490"/>
                  <a:pt x="155153" y="90413"/>
                </a:cubicBezTo>
                <a:cubicBezTo>
                  <a:pt x="155897" y="78506"/>
                  <a:pt x="156331" y="68089"/>
                  <a:pt x="156455" y="59159"/>
                </a:cubicBezTo>
                <a:lnTo>
                  <a:pt x="138782" y="59159"/>
                </a:lnTo>
                <a:cubicBezTo>
                  <a:pt x="130720" y="59283"/>
                  <a:pt x="124643" y="59903"/>
                  <a:pt x="120550" y="61019"/>
                </a:cubicBezTo>
                <a:lnTo>
                  <a:pt x="118504" y="48927"/>
                </a:lnTo>
                <a:cubicBezTo>
                  <a:pt x="124705" y="50663"/>
                  <a:pt x="131465" y="51531"/>
                  <a:pt x="138782" y="51531"/>
                </a:cubicBezTo>
                <a:lnTo>
                  <a:pt x="156455" y="51531"/>
                </a:lnTo>
                <a:cubicBezTo>
                  <a:pt x="156579" y="45950"/>
                  <a:pt x="156641" y="41796"/>
                  <a:pt x="156641" y="39067"/>
                </a:cubicBezTo>
                <a:cubicBezTo>
                  <a:pt x="156641" y="27657"/>
                  <a:pt x="156083" y="15875"/>
                  <a:pt x="154967" y="3720"/>
                </a:cubicBezTo>
                <a:cubicBezTo>
                  <a:pt x="176795" y="5209"/>
                  <a:pt x="196019" y="6945"/>
                  <a:pt x="212638" y="8929"/>
                </a:cubicBezTo>
                <a:cubicBezTo>
                  <a:pt x="219211" y="9673"/>
                  <a:pt x="222498" y="11720"/>
                  <a:pt x="222498" y="15068"/>
                </a:cubicBezTo>
                <a:cubicBezTo>
                  <a:pt x="222498" y="17425"/>
                  <a:pt x="220762" y="19533"/>
                  <a:pt x="217289" y="21394"/>
                </a:cubicBezTo>
                <a:cubicBezTo>
                  <a:pt x="215801" y="22138"/>
                  <a:pt x="212762" y="23254"/>
                  <a:pt x="208173" y="24742"/>
                </a:cubicBezTo>
                <a:lnTo>
                  <a:pt x="207987" y="37765"/>
                </a:lnTo>
                <a:lnTo>
                  <a:pt x="207987" y="51531"/>
                </a:lnTo>
                <a:lnTo>
                  <a:pt x="249659" y="51531"/>
                </a:lnTo>
                <a:cubicBezTo>
                  <a:pt x="249659" y="31192"/>
                  <a:pt x="249163" y="15379"/>
                  <a:pt x="248171" y="4092"/>
                </a:cubicBezTo>
                <a:cubicBezTo>
                  <a:pt x="270991" y="5581"/>
                  <a:pt x="290401" y="7379"/>
                  <a:pt x="306400" y="9487"/>
                </a:cubicBezTo>
                <a:cubicBezTo>
                  <a:pt x="312601" y="10356"/>
                  <a:pt x="315701" y="12340"/>
                  <a:pt x="315701" y="15441"/>
                </a:cubicBezTo>
                <a:cubicBezTo>
                  <a:pt x="315701" y="17797"/>
                  <a:pt x="314027" y="19843"/>
                  <a:pt x="310679" y="21580"/>
                </a:cubicBezTo>
                <a:cubicBezTo>
                  <a:pt x="309190" y="22324"/>
                  <a:pt x="305966" y="23440"/>
                  <a:pt x="301005" y="24928"/>
                </a:cubicBezTo>
                <a:lnTo>
                  <a:pt x="300819" y="37579"/>
                </a:lnTo>
                <a:lnTo>
                  <a:pt x="300633" y="51531"/>
                </a:lnTo>
                <a:lnTo>
                  <a:pt x="307330" y="51531"/>
                </a:lnTo>
                <a:cubicBezTo>
                  <a:pt x="315267" y="41485"/>
                  <a:pt x="323205" y="31750"/>
                  <a:pt x="331142" y="22324"/>
                </a:cubicBezTo>
                <a:cubicBezTo>
                  <a:pt x="340816" y="29393"/>
                  <a:pt x="347018" y="34168"/>
                  <a:pt x="349746" y="36649"/>
                </a:cubicBezTo>
                <a:cubicBezTo>
                  <a:pt x="352847" y="39005"/>
                  <a:pt x="358924" y="44400"/>
                  <a:pt x="367977" y="52834"/>
                </a:cubicBezTo>
                <a:cubicBezTo>
                  <a:pt x="369094" y="54198"/>
                  <a:pt x="369652" y="55376"/>
                  <a:pt x="369652" y="56368"/>
                </a:cubicBezTo>
                <a:cubicBezTo>
                  <a:pt x="369652" y="58229"/>
                  <a:pt x="368287" y="59159"/>
                  <a:pt x="365559" y="59159"/>
                </a:cubicBezTo>
                <a:lnTo>
                  <a:pt x="300819" y="59159"/>
                </a:lnTo>
                <a:cubicBezTo>
                  <a:pt x="300943" y="65608"/>
                  <a:pt x="301191" y="75096"/>
                  <a:pt x="301563" y="87622"/>
                </a:cubicBezTo>
                <a:cubicBezTo>
                  <a:pt x="301563" y="91963"/>
                  <a:pt x="300757" y="94878"/>
                  <a:pt x="299144" y="96366"/>
                </a:cubicBezTo>
                <a:cubicBezTo>
                  <a:pt x="295424" y="99590"/>
                  <a:pt x="284448" y="101203"/>
                  <a:pt x="266216" y="101203"/>
                </a:cubicBezTo>
                <a:cubicBezTo>
                  <a:pt x="258899" y="101203"/>
                  <a:pt x="254186" y="100335"/>
                  <a:pt x="252077" y="98598"/>
                </a:cubicBezTo>
                <a:cubicBezTo>
                  <a:pt x="250465" y="97234"/>
                  <a:pt x="249659" y="94505"/>
                  <a:pt x="249659" y="90413"/>
                </a:cubicBezTo>
                <a:lnTo>
                  <a:pt x="249659" y="78506"/>
                </a:lnTo>
                <a:lnTo>
                  <a:pt x="249659" y="68833"/>
                </a:lnTo>
                <a:lnTo>
                  <a:pt x="249659" y="59159"/>
                </a:lnTo>
                <a:lnTo>
                  <a:pt x="207987" y="59159"/>
                </a:lnTo>
                <a:cubicBezTo>
                  <a:pt x="207987" y="68957"/>
                  <a:pt x="208049" y="79375"/>
                  <a:pt x="208173" y="90413"/>
                </a:cubicBezTo>
                <a:lnTo>
                  <a:pt x="207987" y="93761"/>
                </a:lnTo>
                <a:lnTo>
                  <a:pt x="216173" y="95436"/>
                </a:lnTo>
                <a:cubicBezTo>
                  <a:pt x="237381" y="99777"/>
                  <a:pt x="250713" y="103125"/>
                  <a:pt x="256170" y="105482"/>
                </a:cubicBezTo>
                <a:cubicBezTo>
                  <a:pt x="259395" y="106846"/>
                  <a:pt x="261007" y="108458"/>
                  <a:pt x="261007" y="110318"/>
                </a:cubicBezTo>
                <a:cubicBezTo>
                  <a:pt x="261007" y="112303"/>
                  <a:pt x="259519" y="113729"/>
                  <a:pt x="256542" y="114597"/>
                </a:cubicBezTo>
                <a:cubicBezTo>
                  <a:pt x="255798" y="114845"/>
                  <a:pt x="253008" y="115403"/>
                  <a:pt x="248171" y="116272"/>
                </a:cubicBezTo>
                <a:cubicBezTo>
                  <a:pt x="256976" y="126442"/>
                  <a:pt x="265720" y="134193"/>
                  <a:pt x="274402" y="139526"/>
                </a:cubicBezTo>
                <a:cubicBezTo>
                  <a:pt x="289905" y="148952"/>
                  <a:pt x="310307" y="155773"/>
                  <a:pt x="335607" y="159990"/>
                </a:cubicBezTo>
                <a:cubicBezTo>
                  <a:pt x="345529" y="161726"/>
                  <a:pt x="354955" y="162594"/>
                  <a:pt x="363885" y="162594"/>
                </a:cubicBezTo>
                <a:cubicBezTo>
                  <a:pt x="365993" y="162594"/>
                  <a:pt x="369094" y="162532"/>
                  <a:pt x="373186" y="162408"/>
                </a:cubicBezTo>
                <a:lnTo>
                  <a:pt x="373186" y="165571"/>
                </a:lnTo>
                <a:cubicBezTo>
                  <a:pt x="368101" y="169168"/>
                  <a:pt x="364195" y="172888"/>
                  <a:pt x="361466" y="176733"/>
                </a:cubicBezTo>
                <a:cubicBezTo>
                  <a:pt x="355885" y="185167"/>
                  <a:pt x="351420" y="198003"/>
                  <a:pt x="348072" y="215242"/>
                </a:cubicBezTo>
                <a:cubicBezTo>
                  <a:pt x="347328" y="218591"/>
                  <a:pt x="345839" y="220265"/>
                  <a:pt x="343607" y="220265"/>
                </a:cubicBezTo>
                <a:cubicBezTo>
                  <a:pt x="341746" y="220265"/>
                  <a:pt x="337313" y="218436"/>
                  <a:pt x="330305" y="214777"/>
                </a:cubicBezTo>
                <a:cubicBezTo>
                  <a:pt x="323298" y="211119"/>
                  <a:pt x="316570" y="207119"/>
                  <a:pt x="310121" y="202778"/>
                </a:cubicBezTo>
                <a:cubicBezTo>
                  <a:pt x="290773" y="189507"/>
                  <a:pt x="274030" y="172330"/>
                  <a:pt x="259891" y="151246"/>
                </a:cubicBezTo>
                <a:cubicBezTo>
                  <a:pt x="254062" y="142565"/>
                  <a:pt x="248233" y="131775"/>
                  <a:pt x="242403" y="118876"/>
                </a:cubicBezTo>
                <a:cubicBezTo>
                  <a:pt x="219707" y="150254"/>
                  <a:pt x="196205" y="174439"/>
                  <a:pt x="171896" y="191430"/>
                </a:cubicBezTo>
                <a:cubicBezTo>
                  <a:pt x="177353" y="192422"/>
                  <a:pt x="181756" y="192918"/>
                  <a:pt x="185105" y="192918"/>
                </a:cubicBezTo>
                <a:lnTo>
                  <a:pt x="229381" y="192918"/>
                </a:lnTo>
                <a:cubicBezTo>
                  <a:pt x="236947" y="182996"/>
                  <a:pt x="244698" y="173384"/>
                  <a:pt x="252636" y="164083"/>
                </a:cubicBezTo>
                <a:cubicBezTo>
                  <a:pt x="264170" y="174253"/>
                  <a:pt x="275394" y="184422"/>
                  <a:pt x="286308" y="194592"/>
                </a:cubicBezTo>
                <a:cubicBezTo>
                  <a:pt x="287548" y="196081"/>
                  <a:pt x="288168" y="197197"/>
                  <a:pt x="288168" y="197941"/>
                </a:cubicBezTo>
                <a:cubicBezTo>
                  <a:pt x="288168" y="199677"/>
                  <a:pt x="286680" y="200546"/>
                  <a:pt x="283703" y="200546"/>
                </a:cubicBezTo>
                <a:lnTo>
                  <a:pt x="185477" y="200546"/>
                </a:lnTo>
                <a:cubicBezTo>
                  <a:pt x="178904" y="200546"/>
                  <a:pt x="173447" y="201104"/>
                  <a:pt x="169106" y="202220"/>
                </a:cubicBezTo>
                <a:lnTo>
                  <a:pt x="167804" y="194220"/>
                </a:lnTo>
                <a:cubicBezTo>
                  <a:pt x="158750" y="200298"/>
                  <a:pt x="148022" y="206437"/>
                  <a:pt x="135620" y="212638"/>
                </a:cubicBezTo>
                <a:cubicBezTo>
                  <a:pt x="142441" y="214994"/>
                  <a:pt x="148580" y="217227"/>
                  <a:pt x="154037" y="219335"/>
                </a:cubicBezTo>
                <a:cubicBezTo>
                  <a:pt x="163711" y="223056"/>
                  <a:pt x="177353" y="229319"/>
                  <a:pt x="194965" y="238125"/>
                </a:cubicBezTo>
                <a:lnTo>
                  <a:pt x="270309" y="238125"/>
                </a:lnTo>
                <a:cubicBezTo>
                  <a:pt x="278618" y="228575"/>
                  <a:pt x="287052" y="219149"/>
                  <a:pt x="295610" y="209847"/>
                </a:cubicBezTo>
                <a:cubicBezTo>
                  <a:pt x="309004" y="219397"/>
                  <a:pt x="321903" y="228823"/>
                  <a:pt x="334305" y="238125"/>
                </a:cubicBezTo>
                <a:cubicBezTo>
                  <a:pt x="337778" y="241101"/>
                  <a:pt x="339514" y="243458"/>
                  <a:pt x="339514" y="245194"/>
                </a:cubicBezTo>
                <a:cubicBezTo>
                  <a:pt x="339514" y="248543"/>
                  <a:pt x="334863" y="252635"/>
                  <a:pt x="325561" y="257472"/>
                </a:cubicBezTo>
                <a:cubicBezTo>
                  <a:pt x="325437" y="267642"/>
                  <a:pt x="325375" y="275084"/>
                  <a:pt x="325375" y="279797"/>
                </a:cubicBezTo>
                <a:cubicBezTo>
                  <a:pt x="325375" y="285502"/>
                  <a:pt x="325623" y="302865"/>
                  <a:pt x="326119" y="331886"/>
                </a:cubicBezTo>
                <a:lnTo>
                  <a:pt x="326305" y="344351"/>
                </a:lnTo>
                <a:cubicBezTo>
                  <a:pt x="326305" y="348816"/>
                  <a:pt x="325499" y="351730"/>
                  <a:pt x="323887" y="353094"/>
                </a:cubicBezTo>
                <a:cubicBezTo>
                  <a:pt x="319670" y="356691"/>
                  <a:pt x="307888" y="358489"/>
                  <a:pt x="288540" y="358489"/>
                </a:cubicBezTo>
                <a:cubicBezTo>
                  <a:pt x="280975" y="358489"/>
                  <a:pt x="276138" y="357745"/>
                  <a:pt x="274030" y="356257"/>
                </a:cubicBezTo>
                <a:cubicBezTo>
                  <a:pt x="272541" y="355141"/>
                  <a:pt x="271797" y="352784"/>
                  <a:pt x="271797" y="349188"/>
                </a:cubicBezTo>
                <a:lnTo>
                  <a:pt x="271797" y="333003"/>
                </a:lnTo>
                <a:lnTo>
                  <a:pt x="191058" y="333003"/>
                </a:lnTo>
                <a:lnTo>
                  <a:pt x="191058" y="344909"/>
                </a:lnTo>
                <a:cubicBezTo>
                  <a:pt x="191058" y="348630"/>
                  <a:pt x="190438" y="351296"/>
                  <a:pt x="189198" y="352908"/>
                </a:cubicBezTo>
                <a:cubicBezTo>
                  <a:pt x="187833" y="354645"/>
                  <a:pt x="185787" y="355885"/>
                  <a:pt x="183059" y="356629"/>
                </a:cubicBezTo>
                <a:cubicBezTo>
                  <a:pt x="177974" y="357869"/>
                  <a:pt x="167431" y="358489"/>
                  <a:pt x="151432" y="358489"/>
                </a:cubicBezTo>
                <a:cubicBezTo>
                  <a:pt x="144239" y="358489"/>
                  <a:pt x="139650" y="357497"/>
                  <a:pt x="137666" y="355513"/>
                </a:cubicBezTo>
                <a:cubicBezTo>
                  <a:pt x="136302" y="354149"/>
                  <a:pt x="135558" y="351482"/>
                  <a:pt x="135434" y="347513"/>
                </a:cubicBezTo>
                <a:cubicBezTo>
                  <a:pt x="136674" y="317872"/>
                  <a:pt x="137294" y="294121"/>
                  <a:pt x="137294" y="276262"/>
                </a:cubicBezTo>
                <a:cubicBezTo>
                  <a:pt x="137294" y="254806"/>
                  <a:pt x="136674" y="233660"/>
                  <a:pt x="135434" y="212824"/>
                </a:cubicBezTo>
                <a:cubicBezTo>
                  <a:pt x="125635" y="217413"/>
                  <a:pt x="113667" y="222436"/>
                  <a:pt x="99529" y="227893"/>
                </a:cubicBezTo>
                <a:lnTo>
                  <a:pt x="99529" y="253566"/>
                </a:lnTo>
                <a:lnTo>
                  <a:pt x="99529" y="274774"/>
                </a:lnTo>
                <a:lnTo>
                  <a:pt x="99529" y="297656"/>
                </a:lnTo>
                <a:lnTo>
                  <a:pt x="99715" y="321654"/>
                </a:lnTo>
                <a:cubicBezTo>
                  <a:pt x="99219" y="329840"/>
                  <a:pt x="97544" y="335979"/>
                  <a:pt x="94692" y="340072"/>
                </a:cubicBezTo>
                <a:cubicBezTo>
                  <a:pt x="89359" y="347637"/>
                  <a:pt x="79685" y="352846"/>
                  <a:pt x="65670" y="355699"/>
                </a:cubicBezTo>
                <a:cubicBezTo>
                  <a:pt x="59097" y="356939"/>
                  <a:pt x="52710" y="357559"/>
                  <a:pt x="46509" y="357559"/>
                </a:cubicBezTo>
                <a:cubicBezTo>
                  <a:pt x="42788" y="357559"/>
                  <a:pt x="40307" y="356567"/>
                  <a:pt x="39067" y="354583"/>
                </a:cubicBezTo>
                <a:cubicBezTo>
                  <a:pt x="38323" y="353466"/>
                  <a:pt x="37827" y="351482"/>
                  <a:pt x="37579" y="348630"/>
                </a:cubicBezTo>
                <a:cubicBezTo>
                  <a:pt x="36711" y="335855"/>
                  <a:pt x="34106" y="326739"/>
                  <a:pt x="29765" y="321282"/>
                </a:cubicBezTo>
                <a:cubicBezTo>
                  <a:pt x="26913" y="317438"/>
                  <a:pt x="22386" y="313841"/>
                  <a:pt x="16185" y="310492"/>
                </a:cubicBezTo>
                <a:cubicBezTo>
                  <a:pt x="13457" y="309004"/>
                  <a:pt x="8061" y="306462"/>
                  <a:pt x="0" y="302865"/>
                </a:cubicBezTo>
                <a:lnTo>
                  <a:pt x="558" y="299330"/>
                </a:lnTo>
                <a:cubicBezTo>
                  <a:pt x="16185" y="299702"/>
                  <a:pt x="30448" y="299950"/>
                  <a:pt x="43346" y="300074"/>
                </a:cubicBezTo>
                <a:cubicBezTo>
                  <a:pt x="45082" y="299950"/>
                  <a:pt x="46322" y="299516"/>
                  <a:pt x="47067" y="298772"/>
                </a:cubicBezTo>
                <a:cubicBezTo>
                  <a:pt x="47687" y="298152"/>
                  <a:pt x="48059" y="296602"/>
                  <a:pt x="48183" y="294121"/>
                </a:cubicBezTo>
                <a:lnTo>
                  <a:pt x="48183" y="220265"/>
                </a:lnTo>
                <a:cubicBezTo>
                  <a:pt x="41610" y="224730"/>
                  <a:pt x="35904" y="228389"/>
                  <a:pt x="31068" y="231241"/>
                </a:cubicBezTo>
                <a:lnTo>
                  <a:pt x="29579" y="238497"/>
                </a:lnTo>
                <a:cubicBezTo>
                  <a:pt x="28463" y="243582"/>
                  <a:pt x="26479" y="246124"/>
                  <a:pt x="23626" y="246124"/>
                </a:cubicBezTo>
                <a:cubicBezTo>
                  <a:pt x="21022" y="246124"/>
                  <a:pt x="18976" y="243768"/>
                  <a:pt x="17487" y="239055"/>
                </a:cubicBezTo>
                <a:cubicBezTo>
                  <a:pt x="13642" y="225412"/>
                  <a:pt x="8805" y="205755"/>
                  <a:pt x="2976" y="180082"/>
                </a:cubicBezTo>
                <a:cubicBezTo>
                  <a:pt x="4961" y="180206"/>
                  <a:pt x="6573" y="180268"/>
                  <a:pt x="7813" y="180268"/>
                </a:cubicBezTo>
                <a:cubicBezTo>
                  <a:pt x="11286" y="180268"/>
                  <a:pt x="17363" y="179462"/>
                  <a:pt x="26045" y="177849"/>
                </a:cubicBezTo>
                <a:cubicBezTo>
                  <a:pt x="36215" y="175865"/>
                  <a:pt x="43594" y="174253"/>
                  <a:pt x="48183" y="173012"/>
                </a:cubicBezTo>
                <a:lnTo>
                  <a:pt x="48183" y="95250"/>
                </a:lnTo>
                <a:lnTo>
                  <a:pt x="28463" y="95250"/>
                </a:lnTo>
                <a:cubicBezTo>
                  <a:pt x="22634" y="95250"/>
                  <a:pt x="15999" y="95932"/>
                  <a:pt x="8557" y="97296"/>
                </a:cubicBezTo>
                <a:lnTo>
                  <a:pt x="6511" y="84460"/>
                </a:lnTo>
                <a:cubicBezTo>
                  <a:pt x="13332" y="86444"/>
                  <a:pt x="20650" y="87498"/>
                  <a:pt x="28463" y="87622"/>
                </a:cubicBezTo>
                <a:lnTo>
                  <a:pt x="48183" y="87622"/>
                </a:lnTo>
                <a:lnTo>
                  <a:pt x="48183" y="51531"/>
                </a:lnTo>
                <a:cubicBezTo>
                  <a:pt x="48059" y="31316"/>
                  <a:pt x="47377" y="15068"/>
                  <a:pt x="46137" y="2790"/>
                </a:cubicBezTo>
                <a:close/>
                <a:moveTo>
                  <a:pt x="1295177" y="744"/>
                </a:moveTo>
                <a:cubicBezTo>
                  <a:pt x="1312044" y="2232"/>
                  <a:pt x="1323392" y="3162"/>
                  <a:pt x="1329221" y="3534"/>
                </a:cubicBezTo>
                <a:cubicBezTo>
                  <a:pt x="1345964" y="4899"/>
                  <a:pt x="1357250" y="6325"/>
                  <a:pt x="1363079" y="7813"/>
                </a:cubicBezTo>
                <a:cubicBezTo>
                  <a:pt x="1367792" y="8929"/>
                  <a:pt x="1370149" y="10852"/>
                  <a:pt x="1370149" y="13580"/>
                </a:cubicBezTo>
                <a:cubicBezTo>
                  <a:pt x="1370149" y="16061"/>
                  <a:pt x="1368040" y="18417"/>
                  <a:pt x="1363823" y="20650"/>
                </a:cubicBezTo>
                <a:cubicBezTo>
                  <a:pt x="1363576" y="20774"/>
                  <a:pt x="1360909" y="22076"/>
                  <a:pt x="1355824" y="24556"/>
                </a:cubicBezTo>
                <a:lnTo>
                  <a:pt x="1355824" y="47253"/>
                </a:lnTo>
                <a:lnTo>
                  <a:pt x="1421494" y="47253"/>
                </a:lnTo>
                <a:cubicBezTo>
                  <a:pt x="1432532" y="35098"/>
                  <a:pt x="1443695" y="23192"/>
                  <a:pt x="1454981" y="11534"/>
                </a:cubicBezTo>
                <a:cubicBezTo>
                  <a:pt x="1471848" y="23564"/>
                  <a:pt x="1488715" y="36339"/>
                  <a:pt x="1505582" y="49857"/>
                </a:cubicBezTo>
                <a:cubicBezTo>
                  <a:pt x="1506698" y="50973"/>
                  <a:pt x="1507257" y="51903"/>
                  <a:pt x="1507257" y="52648"/>
                </a:cubicBezTo>
                <a:cubicBezTo>
                  <a:pt x="1507257" y="54136"/>
                  <a:pt x="1506203" y="54880"/>
                  <a:pt x="1504094" y="54880"/>
                </a:cubicBezTo>
                <a:lnTo>
                  <a:pt x="1184486" y="54880"/>
                </a:lnTo>
                <a:cubicBezTo>
                  <a:pt x="1176176" y="55004"/>
                  <a:pt x="1168921" y="55748"/>
                  <a:pt x="1162719" y="57112"/>
                </a:cubicBezTo>
                <a:lnTo>
                  <a:pt x="1160301" y="44090"/>
                </a:lnTo>
                <a:cubicBezTo>
                  <a:pt x="1167866" y="46074"/>
                  <a:pt x="1175928" y="47129"/>
                  <a:pt x="1184486" y="47253"/>
                </a:cubicBezTo>
                <a:lnTo>
                  <a:pt x="1297409" y="47253"/>
                </a:lnTo>
                <a:lnTo>
                  <a:pt x="1297409" y="28277"/>
                </a:lnTo>
                <a:cubicBezTo>
                  <a:pt x="1297285" y="20464"/>
                  <a:pt x="1296541" y="11286"/>
                  <a:pt x="1295177" y="744"/>
                </a:cubicBezTo>
                <a:close/>
                <a:moveTo>
                  <a:pt x="1960810" y="0"/>
                </a:moveTo>
                <a:cubicBezTo>
                  <a:pt x="2000250" y="6697"/>
                  <a:pt x="2023814" y="10914"/>
                  <a:pt x="2031504" y="12650"/>
                </a:cubicBezTo>
                <a:cubicBezTo>
                  <a:pt x="2037829" y="14262"/>
                  <a:pt x="2040991" y="16681"/>
                  <a:pt x="2040991" y="19905"/>
                </a:cubicBezTo>
                <a:cubicBezTo>
                  <a:pt x="2040991" y="22758"/>
                  <a:pt x="2038449" y="24866"/>
                  <a:pt x="2033364" y="26231"/>
                </a:cubicBezTo>
                <a:cubicBezTo>
                  <a:pt x="2030263" y="27099"/>
                  <a:pt x="2026295" y="28029"/>
                  <a:pt x="2021458" y="29021"/>
                </a:cubicBezTo>
                <a:cubicBezTo>
                  <a:pt x="2008063" y="42292"/>
                  <a:pt x="1991134" y="57857"/>
                  <a:pt x="1970670" y="75716"/>
                </a:cubicBezTo>
                <a:lnTo>
                  <a:pt x="1966019" y="79809"/>
                </a:lnTo>
                <a:lnTo>
                  <a:pt x="1980530" y="79251"/>
                </a:lnTo>
                <a:cubicBezTo>
                  <a:pt x="2006947" y="78630"/>
                  <a:pt x="2027039" y="77700"/>
                  <a:pt x="2040805" y="76460"/>
                </a:cubicBezTo>
                <a:cubicBezTo>
                  <a:pt x="2036589" y="65670"/>
                  <a:pt x="2030139" y="53392"/>
                  <a:pt x="2021458" y="39625"/>
                </a:cubicBezTo>
                <a:lnTo>
                  <a:pt x="2022946" y="37765"/>
                </a:lnTo>
                <a:cubicBezTo>
                  <a:pt x="2045518" y="45702"/>
                  <a:pt x="2062385" y="53144"/>
                  <a:pt x="2073548" y="60089"/>
                </a:cubicBezTo>
                <a:cubicBezTo>
                  <a:pt x="2088182" y="69143"/>
                  <a:pt x="2095500" y="78941"/>
                  <a:pt x="2095500" y="89483"/>
                </a:cubicBezTo>
                <a:cubicBezTo>
                  <a:pt x="2095500" y="98660"/>
                  <a:pt x="2091655" y="107528"/>
                  <a:pt x="2083966" y="116086"/>
                </a:cubicBezTo>
                <a:cubicBezTo>
                  <a:pt x="2077144" y="123651"/>
                  <a:pt x="2070075" y="127434"/>
                  <a:pt x="2062758" y="127434"/>
                </a:cubicBezTo>
                <a:cubicBezTo>
                  <a:pt x="2062138" y="127434"/>
                  <a:pt x="2061145" y="127310"/>
                  <a:pt x="2059781" y="127062"/>
                </a:cubicBezTo>
                <a:cubicBezTo>
                  <a:pt x="2065858" y="130906"/>
                  <a:pt x="2073982" y="136549"/>
                  <a:pt x="2084152" y="143991"/>
                </a:cubicBezTo>
                <a:cubicBezTo>
                  <a:pt x="2088120" y="147091"/>
                  <a:pt x="2090105" y="149882"/>
                  <a:pt x="2090105" y="152362"/>
                </a:cubicBezTo>
                <a:cubicBezTo>
                  <a:pt x="2090105" y="155587"/>
                  <a:pt x="2086384" y="159246"/>
                  <a:pt x="2078943" y="163339"/>
                </a:cubicBezTo>
                <a:lnTo>
                  <a:pt x="2078943" y="242031"/>
                </a:lnTo>
                <a:cubicBezTo>
                  <a:pt x="2078943" y="256170"/>
                  <a:pt x="2079129" y="274339"/>
                  <a:pt x="2079501" y="296540"/>
                </a:cubicBezTo>
                <a:cubicBezTo>
                  <a:pt x="2079501" y="297656"/>
                  <a:pt x="2079501" y="299454"/>
                  <a:pt x="2079501" y="301935"/>
                </a:cubicBezTo>
                <a:cubicBezTo>
                  <a:pt x="2079501" y="304291"/>
                  <a:pt x="2079439" y="307950"/>
                  <a:pt x="2079315" y="312911"/>
                </a:cubicBezTo>
                <a:cubicBezTo>
                  <a:pt x="2078943" y="321840"/>
                  <a:pt x="2077454" y="328476"/>
                  <a:pt x="2074850" y="332817"/>
                </a:cubicBezTo>
                <a:cubicBezTo>
                  <a:pt x="2069021" y="342738"/>
                  <a:pt x="2058479" y="349250"/>
                  <a:pt x="2043224" y="352350"/>
                </a:cubicBezTo>
                <a:cubicBezTo>
                  <a:pt x="2037271" y="353466"/>
                  <a:pt x="2031318" y="354025"/>
                  <a:pt x="2025364" y="354025"/>
                </a:cubicBezTo>
                <a:cubicBezTo>
                  <a:pt x="2020900" y="354025"/>
                  <a:pt x="2018233" y="352846"/>
                  <a:pt x="2017365" y="350490"/>
                </a:cubicBezTo>
                <a:cubicBezTo>
                  <a:pt x="2016993" y="349622"/>
                  <a:pt x="2016621" y="345343"/>
                  <a:pt x="2016249" y="337653"/>
                </a:cubicBezTo>
                <a:cubicBezTo>
                  <a:pt x="2015877" y="329468"/>
                  <a:pt x="2014699" y="323639"/>
                  <a:pt x="2012714" y="320166"/>
                </a:cubicBezTo>
                <a:cubicBezTo>
                  <a:pt x="2009862" y="315205"/>
                  <a:pt x="2005645" y="311361"/>
                  <a:pt x="2000064" y="308632"/>
                </a:cubicBezTo>
                <a:cubicBezTo>
                  <a:pt x="1997831" y="307516"/>
                  <a:pt x="1994111" y="306276"/>
                  <a:pt x="1988902" y="304911"/>
                </a:cubicBezTo>
                <a:lnTo>
                  <a:pt x="1988902" y="300818"/>
                </a:lnTo>
                <a:cubicBezTo>
                  <a:pt x="1996839" y="301315"/>
                  <a:pt x="2006885" y="301625"/>
                  <a:pt x="2019039" y="301749"/>
                </a:cubicBezTo>
                <a:cubicBezTo>
                  <a:pt x="2021768" y="301625"/>
                  <a:pt x="2023628" y="301191"/>
                  <a:pt x="2024620" y="300446"/>
                </a:cubicBezTo>
                <a:cubicBezTo>
                  <a:pt x="2025861" y="299454"/>
                  <a:pt x="2026481" y="297780"/>
                  <a:pt x="2026481" y="295423"/>
                </a:cubicBezTo>
                <a:lnTo>
                  <a:pt x="2026481" y="251333"/>
                </a:lnTo>
                <a:lnTo>
                  <a:pt x="1984809" y="251333"/>
                </a:lnTo>
                <a:lnTo>
                  <a:pt x="1984809" y="339328"/>
                </a:lnTo>
                <a:cubicBezTo>
                  <a:pt x="1984809" y="345033"/>
                  <a:pt x="1983569" y="348754"/>
                  <a:pt x="1981088" y="350490"/>
                </a:cubicBezTo>
                <a:cubicBezTo>
                  <a:pt x="1977243" y="352970"/>
                  <a:pt x="1966763" y="354211"/>
                  <a:pt x="1949648" y="354211"/>
                </a:cubicBezTo>
                <a:cubicBezTo>
                  <a:pt x="1940594" y="354211"/>
                  <a:pt x="1935076" y="353094"/>
                  <a:pt x="1933091" y="350862"/>
                </a:cubicBezTo>
                <a:cubicBezTo>
                  <a:pt x="1931603" y="349126"/>
                  <a:pt x="1930859" y="345715"/>
                  <a:pt x="1930859" y="340630"/>
                </a:cubicBezTo>
                <a:cubicBezTo>
                  <a:pt x="1931603" y="325127"/>
                  <a:pt x="1932099" y="313531"/>
                  <a:pt x="1932347" y="305841"/>
                </a:cubicBezTo>
                <a:cubicBezTo>
                  <a:pt x="1932471" y="302369"/>
                  <a:pt x="1932657" y="276448"/>
                  <a:pt x="1932905" y="228079"/>
                </a:cubicBezTo>
                <a:lnTo>
                  <a:pt x="1933277" y="164641"/>
                </a:lnTo>
                <a:cubicBezTo>
                  <a:pt x="1933277" y="158192"/>
                  <a:pt x="1932905" y="148022"/>
                  <a:pt x="1932161" y="134131"/>
                </a:cubicBezTo>
                <a:cubicBezTo>
                  <a:pt x="1930673" y="135619"/>
                  <a:pt x="1929432" y="136363"/>
                  <a:pt x="1928440" y="136363"/>
                </a:cubicBezTo>
                <a:cubicBezTo>
                  <a:pt x="1926208" y="136363"/>
                  <a:pt x="1924472" y="134751"/>
                  <a:pt x="1923231" y="131526"/>
                </a:cubicBezTo>
                <a:cubicBezTo>
                  <a:pt x="1922487" y="129294"/>
                  <a:pt x="1918580" y="111249"/>
                  <a:pt x="1911511" y="77390"/>
                </a:cubicBezTo>
                <a:cubicBezTo>
                  <a:pt x="1923913" y="79127"/>
                  <a:pt x="1935510" y="79995"/>
                  <a:pt x="1946300" y="79995"/>
                </a:cubicBezTo>
                <a:cubicBezTo>
                  <a:pt x="1950144" y="68337"/>
                  <a:pt x="1953431" y="55252"/>
                  <a:pt x="1956159" y="40741"/>
                </a:cubicBezTo>
                <a:cubicBezTo>
                  <a:pt x="1958640" y="26231"/>
                  <a:pt x="1960190" y="12650"/>
                  <a:pt x="196081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3000" dirty="0">
              <a:solidFill>
                <a:schemeClr val="bg1"/>
              </a:solidFill>
              <a:latin typeface="ヒラギノ明朝体8" panose="02020800000000000000" pitchFamily="18" charset="-128"/>
              <a:ea typeface="ヒラギノ明朝体8" panose="02020800000000000000" pitchFamily="18" charset="-128"/>
              <a:cs typeface="Segoe UI" panose="020B0502040204020203" pitchFamily="34" charset="0"/>
            </a:endParaRPr>
          </a:p>
        </p:txBody>
      </p:sp>
      <p:grpSp>
        <p:nvGrpSpPr>
          <p:cNvPr id="2" name="グループ化 1">
            <a:extLst>
              <a:ext uri="{FF2B5EF4-FFF2-40B4-BE49-F238E27FC236}">
                <a16:creationId xmlns:a16="http://schemas.microsoft.com/office/drawing/2014/main" id="{0955E039-BD26-FAA3-A86A-C5E7108E5FA6}"/>
              </a:ext>
            </a:extLst>
          </p:cNvPr>
          <p:cNvGrpSpPr/>
          <p:nvPr/>
        </p:nvGrpSpPr>
        <p:grpSpPr>
          <a:xfrm>
            <a:off x="3898751" y="6217688"/>
            <a:ext cx="3402019" cy="261610"/>
            <a:chOff x="11079779" y="9204009"/>
            <a:chExt cx="3402019" cy="261610"/>
          </a:xfrm>
        </p:grpSpPr>
        <p:sp>
          <p:nvSpPr>
            <p:cNvPr id="3" name="Rectangle 43">
              <a:extLst>
                <a:ext uri="{FF2B5EF4-FFF2-40B4-BE49-F238E27FC236}">
                  <a16:creationId xmlns:a16="http://schemas.microsoft.com/office/drawing/2014/main" id="{27270637-4B31-BF80-439F-7AE7C104A85D}"/>
                </a:ext>
              </a:extLst>
            </p:cNvPr>
            <p:cNvSpPr>
              <a:spLocks noChangeArrowheads="1"/>
            </p:cNvSpPr>
            <p:nvPr/>
          </p:nvSpPr>
          <p:spPr bwMode="auto">
            <a:xfrm>
              <a:off x="11079779" y="9210401"/>
              <a:ext cx="3402019"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 name="テキスト ボックス 3">
              <a:extLst>
                <a:ext uri="{FF2B5EF4-FFF2-40B4-BE49-F238E27FC236}">
                  <a16:creationId xmlns:a16="http://schemas.microsoft.com/office/drawing/2014/main" id="{497E372C-4AEE-6F01-6990-1B1A8B53B951}"/>
                </a:ext>
              </a:extLst>
            </p:cNvPr>
            <p:cNvSpPr txBox="1"/>
            <p:nvPr/>
          </p:nvSpPr>
          <p:spPr>
            <a:xfrm>
              <a:off x="11660714" y="9204009"/>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grpSp>
      <p:sp>
        <p:nvSpPr>
          <p:cNvPr id="5" name="WordArt 44">
            <a:extLst>
              <a:ext uri="{FF2B5EF4-FFF2-40B4-BE49-F238E27FC236}">
                <a16:creationId xmlns:a16="http://schemas.microsoft.com/office/drawing/2014/main" id="{983F7708-B934-F0BE-D856-2DCBCD0F0A0B}"/>
              </a:ext>
            </a:extLst>
          </p:cNvPr>
          <p:cNvSpPr>
            <a:spLocks noChangeArrowheads="1" noChangeShapeType="1" noTextEdit="1"/>
          </p:cNvSpPr>
          <p:nvPr/>
        </p:nvSpPr>
        <p:spPr bwMode="auto">
          <a:xfrm>
            <a:off x="3942742" y="4842851"/>
            <a:ext cx="3314035" cy="132916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AMD EPYC™ 9004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シリーズプロセッサー搭載（第</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5</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世代</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EPYC</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対応予定）</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メモリ：</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DDR5 DIMM12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スロット、最大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4800MT/s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RDIMM/RDIMM-3DS</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ストレージ：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 M.2 2280/22110 PCIe 3.0 x4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ポート</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 M.2 2280/22110 PCIe 3.0 x2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ポート</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OS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Windows/Linux</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GPU1</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【2GPU】NVIDIA RTX 6000Ada 48GB GDDR6</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ECC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DisplayPortx4</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クーラー：液冷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4U Liquid cooling module for max. 500W 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(x1)</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電源：</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3000W</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80PLUS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Platinum</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認証 冗長化電源（１</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１）</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1200 Watts (100V AC input)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2800W (200V AC input)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3000W (240V AC input)</a:t>
            </a:r>
          </a:p>
          <a:p>
            <a:pPr algn="l" rtl="0">
              <a:buNone/>
            </a:pPr>
            <a:r>
              <a:rPr lang="ja-JP" altLang="en-US" kern="10" dirty="0">
                <a:solidFill>
                  <a:srgbClr val="404040"/>
                </a:solidFill>
                <a:latin typeface="ヒラギノ角ゴ4" panose="020B0400000000000000" pitchFamily="50" charset="-128"/>
                <a:ea typeface="ヒラギノ角ゴ4" panose="020B0400000000000000" pitchFamily="50" charset="-128"/>
              </a:rPr>
              <a:t>■ネットワーク：</a:t>
            </a:r>
            <a:r>
              <a:rPr lang="en-US" altLang="ja-JP" kern="10" dirty="0">
                <a:solidFill>
                  <a:srgbClr val="404040"/>
                </a:solidFill>
                <a:latin typeface="ヒラギノ角ゴ4" panose="020B0400000000000000" pitchFamily="50" charset="-128"/>
                <a:ea typeface="ヒラギノ角ゴ4" panose="020B0400000000000000" pitchFamily="50" charset="-128"/>
              </a:rPr>
              <a:t>Intel X550-AT2 10 Gigabit/2</a:t>
            </a:r>
            <a:r>
              <a:rPr lang="ja-JP" altLang="en-US" kern="10" dirty="0">
                <a:solidFill>
                  <a:srgbClr val="404040"/>
                </a:solidFill>
                <a:latin typeface="ヒラギノ角ゴ4" panose="020B0400000000000000" pitchFamily="50" charset="-128"/>
                <a:ea typeface="ヒラギノ角ゴ4" panose="020B0400000000000000" pitchFamily="50" charset="-128"/>
              </a:rPr>
              <a:t>ポート</a:t>
            </a:r>
            <a:endParaRPr lang="en-US" altLang="ja-JP" kern="10" dirty="0">
              <a:solidFill>
                <a:srgbClr val="404040"/>
              </a:solidFill>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■ドライブベイ：</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12</a:t>
            </a:r>
            <a:r>
              <a:rPr lang="en-US" altLang="ja-JP" kern="10" dirty="0">
                <a:solidFill>
                  <a:srgbClr val="404040"/>
                </a:solidFill>
                <a:latin typeface="ヒラギノ角ゴ4" panose="020B0400000000000000" pitchFamily="50" charset="-128"/>
                <a:ea typeface="ヒラギノ角ゴ4" panose="020B0400000000000000" pitchFamily="50" charset="-128"/>
              </a:rPr>
              <a:t>x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Hot-swap 2.5” U.2 PCIe 4.0 </a:t>
            </a:r>
            <a:r>
              <a:rPr lang="en-US" altLang="ja-JP" sz="1800" kern="10" spc="0" dirty="0" err="1">
                <a:ln>
                  <a:noFill/>
                </a:ln>
                <a:solidFill>
                  <a:srgbClr val="404040"/>
                </a:solidFill>
                <a:effectLst/>
                <a:latin typeface="ヒラギノ角ゴ4" panose="020B0400000000000000" pitchFamily="50" charset="-128"/>
                <a:ea typeface="ヒラギノ角ゴ4" panose="020B0400000000000000" pitchFamily="50" charset="-128"/>
              </a:rPr>
              <a:t>NVMe</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drive bays</a:t>
            </a:r>
            <a:endPar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サイズ：約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D831 x W438 x H176mm</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標準保証：</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年間センドバックハードウェア保証</a:t>
            </a:r>
          </a:p>
        </p:txBody>
      </p:sp>
      <p:pic>
        <p:nvPicPr>
          <p:cNvPr id="7" name="図 6">
            <a:extLst>
              <a:ext uri="{FF2B5EF4-FFF2-40B4-BE49-F238E27FC236}">
                <a16:creationId xmlns:a16="http://schemas.microsoft.com/office/drawing/2014/main" id="{F72481C1-3F95-B4B3-88E2-0AA469FF5D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24" y="4232543"/>
            <a:ext cx="3283420" cy="1523978"/>
          </a:xfrm>
          <a:prstGeom prst="rect">
            <a:avLst/>
          </a:prstGeom>
        </p:spPr>
      </p:pic>
      <p:pic>
        <p:nvPicPr>
          <p:cNvPr id="9" name="図 8">
            <a:extLst>
              <a:ext uri="{FF2B5EF4-FFF2-40B4-BE49-F238E27FC236}">
                <a16:creationId xmlns:a16="http://schemas.microsoft.com/office/drawing/2014/main" id="{8C3CCE7D-82F4-3BC9-4C92-6A761AEF59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395" y="5696384"/>
            <a:ext cx="1612666" cy="817690"/>
          </a:xfrm>
          <a:prstGeom prst="rect">
            <a:avLst/>
          </a:prstGeom>
        </p:spPr>
      </p:pic>
      <p:pic>
        <p:nvPicPr>
          <p:cNvPr id="15" name="図 14">
            <a:extLst>
              <a:ext uri="{FF2B5EF4-FFF2-40B4-BE49-F238E27FC236}">
                <a16:creationId xmlns:a16="http://schemas.microsoft.com/office/drawing/2014/main" id="{4558E886-4017-A6D0-CA3A-54FA980C46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6157" y="5818489"/>
            <a:ext cx="1612667" cy="655556"/>
          </a:xfrm>
          <a:prstGeom prst="rect">
            <a:avLst/>
          </a:prstGeom>
        </p:spPr>
      </p:pic>
      <p:pic>
        <p:nvPicPr>
          <p:cNvPr id="16" name="図 15">
            <a:extLst>
              <a:ext uri="{FF2B5EF4-FFF2-40B4-BE49-F238E27FC236}">
                <a16:creationId xmlns:a16="http://schemas.microsoft.com/office/drawing/2014/main" id="{FEDEBD5D-61EE-2C2C-62FE-4DB308C980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1630" y="4295040"/>
            <a:ext cx="370545" cy="505066"/>
          </a:xfrm>
          <a:prstGeom prst="rect">
            <a:avLst/>
          </a:prstGeom>
        </p:spPr>
      </p:pic>
      <p:sp>
        <p:nvSpPr>
          <p:cNvPr id="17" name="Rectangle 38">
            <a:extLst>
              <a:ext uri="{FF2B5EF4-FFF2-40B4-BE49-F238E27FC236}">
                <a16:creationId xmlns:a16="http://schemas.microsoft.com/office/drawing/2014/main" id="{667CA4FF-E54B-7B63-AF5E-958C39916A67}"/>
              </a:ext>
            </a:extLst>
          </p:cNvPr>
          <p:cNvSpPr>
            <a:spLocks noChangeArrowheads="1"/>
          </p:cNvSpPr>
          <p:nvPr/>
        </p:nvSpPr>
        <p:spPr bwMode="auto">
          <a:xfrm>
            <a:off x="6295837" y="4402184"/>
            <a:ext cx="758859" cy="342882"/>
          </a:xfrm>
          <a:prstGeom prst="rect">
            <a:avLst/>
          </a:prstGeom>
          <a:solidFill>
            <a:srgbClr val="DEEA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8" name="WordArt 39">
            <a:extLst>
              <a:ext uri="{FF2B5EF4-FFF2-40B4-BE49-F238E27FC236}">
                <a16:creationId xmlns:a16="http://schemas.microsoft.com/office/drawing/2014/main" id="{22FD43B2-3D60-7514-BA97-73198A4D69AE}"/>
              </a:ext>
            </a:extLst>
          </p:cNvPr>
          <p:cNvSpPr>
            <a:spLocks noChangeArrowheads="1" noChangeShapeType="1" noTextEdit="1"/>
          </p:cNvSpPr>
          <p:nvPr/>
        </p:nvSpPr>
        <p:spPr bwMode="auto">
          <a:xfrm>
            <a:off x="6466967" y="4450172"/>
            <a:ext cx="425116" cy="181890"/>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dirty="0">
                <a:ln>
                  <a:noFill/>
                </a:ln>
                <a:solidFill>
                  <a:srgbClr val="002060"/>
                </a:solidFill>
                <a:effectLst/>
                <a:latin typeface="ヒラギノ角ゴ6" panose="020B0600000000000000" pitchFamily="50" charset="-128"/>
                <a:ea typeface="ヒラギノ角ゴ6" panose="020B0600000000000000" pitchFamily="50" charset="-128"/>
              </a:rPr>
              <a:t>3</a:t>
            </a: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年間</a:t>
            </a:r>
          </a:p>
        </p:txBody>
      </p:sp>
      <p:sp>
        <p:nvSpPr>
          <p:cNvPr id="19" name="WordArt 40">
            <a:extLst>
              <a:ext uri="{FF2B5EF4-FFF2-40B4-BE49-F238E27FC236}">
                <a16:creationId xmlns:a16="http://schemas.microsoft.com/office/drawing/2014/main" id="{FF3B37C3-8A26-7095-5BA3-B255AE4B0935}"/>
              </a:ext>
            </a:extLst>
          </p:cNvPr>
          <p:cNvSpPr>
            <a:spLocks noChangeArrowheads="1" noChangeShapeType="1" noTextEdit="1"/>
          </p:cNvSpPr>
          <p:nvPr/>
        </p:nvSpPr>
        <p:spPr bwMode="auto">
          <a:xfrm>
            <a:off x="6411989" y="4644446"/>
            <a:ext cx="549786" cy="72756"/>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002060"/>
                </a:solidFill>
                <a:effectLst/>
                <a:latin typeface="ヒラギノ角ゴ6" panose="020B0600000000000000" pitchFamily="50" charset="-128"/>
                <a:ea typeface="ヒラギノ角ゴ6" panose="020B0600000000000000" pitchFamily="50" charset="-128"/>
              </a:rPr>
              <a:t>センドバック保証</a:t>
            </a:r>
          </a:p>
        </p:txBody>
      </p:sp>
      <p:sp>
        <p:nvSpPr>
          <p:cNvPr id="89" name="WordArt 34">
            <a:extLst>
              <a:ext uri="{FF2B5EF4-FFF2-40B4-BE49-F238E27FC236}">
                <a16:creationId xmlns:a16="http://schemas.microsoft.com/office/drawing/2014/main" id="{22646585-7F83-32A3-6F61-500C9D584E3C}"/>
              </a:ext>
            </a:extLst>
          </p:cNvPr>
          <p:cNvSpPr>
            <a:spLocks noChangeArrowheads="1" noChangeShapeType="1" noTextEdit="1"/>
          </p:cNvSpPr>
          <p:nvPr/>
        </p:nvSpPr>
        <p:spPr bwMode="auto">
          <a:xfrm>
            <a:off x="1190457" y="7224181"/>
            <a:ext cx="2237842" cy="16572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rPr>
              <a:t>第</a:t>
            </a:r>
            <a:r>
              <a:rPr lang="en-US" altLang="ja-JP" sz="3600" kern="10" spc="0" dirty="0">
                <a:ln>
                  <a:noFill/>
                </a:ln>
                <a:solidFill>
                  <a:srgbClr val="FFFFFF"/>
                </a:solidFill>
                <a:effectLst/>
                <a:latin typeface="ヒラギノ角ゴ6" panose="020B0600000000000000" pitchFamily="50" charset="-128"/>
                <a:ea typeface="ヒラギノ角ゴ6" panose="020B0600000000000000" pitchFamily="50" charset="-128"/>
              </a:rPr>
              <a:t>5</a:t>
            </a:r>
            <a:r>
              <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rPr>
              <a:t>世代 </a:t>
            </a:r>
            <a:r>
              <a:rPr lang="en-US" altLang="ja-JP" sz="3600" kern="10" dirty="0">
                <a:solidFill>
                  <a:srgbClr val="FFFFFF"/>
                </a:solidFill>
                <a:latin typeface="ヒラギノ角ゴ6" panose="020B0600000000000000" pitchFamily="50" charset="-128"/>
                <a:ea typeface="ヒラギノ角ゴ6" panose="020B0600000000000000" pitchFamily="50" charset="-128"/>
              </a:rPr>
              <a:t>AMD EPYC </a:t>
            </a:r>
            <a:r>
              <a:rPr lang="ja-JP" altLang="en-US" sz="3600" kern="10" dirty="0">
                <a:solidFill>
                  <a:srgbClr val="FFFFFF"/>
                </a:solidFill>
                <a:latin typeface="ヒラギノ角ゴ6" panose="020B0600000000000000" pitchFamily="50" charset="-128"/>
                <a:ea typeface="ヒラギノ角ゴ6" panose="020B0600000000000000" pitchFamily="50" charset="-128"/>
              </a:rPr>
              <a:t>プロセッサ搭載</a:t>
            </a:r>
            <a:r>
              <a:rPr lang="en-US" altLang="ja-JP" sz="3600" kern="10" spc="0" dirty="0">
                <a:ln>
                  <a:noFill/>
                </a:ln>
                <a:solidFill>
                  <a:srgbClr val="FFFFFF"/>
                </a:solidFill>
                <a:effectLst/>
                <a:latin typeface="ヒラギノ角ゴ6" panose="020B0600000000000000" pitchFamily="50" charset="-128"/>
                <a:ea typeface="ヒラギノ角ゴ6" panose="020B0600000000000000" pitchFamily="50" charset="-128"/>
              </a:rPr>
              <a:t> </a:t>
            </a:r>
            <a:endParaRPr lang="ja-JP" altLang="en-US" sz="3600" kern="10" spc="0" dirty="0">
              <a:ln>
                <a:noFill/>
              </a:ln>
              <a:solidFill>
                <a:srgbClr val="FFFFFF"/>
              </a:solidFill>
              <a:effectLst/>
              <a:latin typeface="ヒラギノ角ゴ6" panose="020B0600000000000000" pitchFamily="50" charset="-128"/>
              <a:ea typeface="ヒラギノ角ゴ6" panose="020B0600000000000000" pitchFamily="50" charset="-128"/>
            </a:endParaRPr>
          </a:p>
        </p:txBody>
      </p:sp>
      <p:pic>
        <p:nvPicPr>
          <p:cNvPr id="90" name="図 89">
            <a:extLst>
              <a:ext uri="{FF2B5EF4-FFF2-40B4-BE49-F238E27FC236}">
                <a16:creationId xmlns:a16="http://schemas.microsoft.com/office/drawing/2014/main" id="{DBD9647A-23EE-1456-4226-6447C2DB3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300" y="7573683"/>
            <a:ext cx="854024" cy="406910"/>
          </a:xfrm>
          <a:prstGeom prst="rect">
            <a:avLst/>
          </a:prstGeom>
        </p:spPr>
      </p:pic>
      <p:grpSp>
        <p:nvGrpSpPr>
          <p:cNvPr id="91" name="グループ化 90">
            <a:extLst>
              <a:ext uri="{FF2B5EF4-FFF2-40B4-BE49-F238E27FC236}">
                <a16:creationId xmlns:a16="http://schemas.microsoft.com/office/drawing/2014/main" id="{997D98C7-FB58-E504-45C3-1659BAE35069}"/>
              </a:ext>
            </a:extLst>
          </p:cNvPr>
          <p:cNvGrpSpPr/>
          <p:nvPr/>
        </p:nvGrpSpPr>
        <p:grpSpPr>
          <a:xfrm>
            <a:off x="3919605" y="9549871"/>
            <a:ext cx="3402019" cy="261610"/>
            <a:chOff x="11079779" y="9204009"/>
            <a:chExt cx="3402019" cy="261610"/>
          </a:xfrm>
        </p:grpSpPr>
        <p:sp>
          <p:nvSpPr>
            <p:cNvPr id="92" name="Rectangle 43">
              <a:extLst>
                <a:ext uri="{FF2B5EF4-FFF2-40B4-BE49-F238E27FC236}">
                  <a16:creationId xmlns:a16="http://schemas.microsoft.com/office/drawing/2014/main" id="{2C48544C-1B7E-8492-4218-412F8141DF6A}"/>
                </a:ext>
              </a:extLst>
            </p:cNvPr>
            <p:cNvSpPr>
              <a:spLocks noChangeArrowheads="1"/>
            </p:cNvSpPr>
            <p:nvPr/>
          </p:nvSpPr>
          <p:spPr bwMode="auto">
            <a:xfrm>
              <a:off x="11079779" y="9210401"/>
              <a:ext cx="3402019"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93" name="テキスト ボックス 92">
              <a:extLst>
                <a:ext uri="{FF2B5EF4-FFF2-40B4-BE49-F238E27FC236}">
                  <a16:creationId xmlns:a16="http://schemas.microsoft.com/office/drawing/2014/main" id="{4BDD81EC-594C-D872-A16D-F2A803F353D3}"/>
                </a:ext>
              </a:extLst>
            </p:cNvPr>
            <p:cNvSpPr txBox="1"/>
            <p:nvPr/>
          </p:nvSpPr>
          <p:spPr>
            <a:xfrm>
              <a:off x="11660714" y="9204009"/>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grpSp>
      <p:sp>
        <p:nvSpPr>
          <p:cNvPr id="94" name="WordArt 44">
            <a:extLst>
              <a:ext uri="{FF2B5EF4-FFF2-40B4-BE49-F238E27FC236}">
                <a16:creationId xmlns:a16="http://schemas.microsoft.com/office/drawing/2014/main" id="{00D87808-781C-6AA7-E1C9-AD8A77EC57F5}"/>
              </a:ext>
            </a:extLst>
          </p:cNvPr>
          <p:cNvSpPr>
            <a:spLocks noChangeArrowheads="1" noChangeShapeType="1" noTextEdit="1"/>
          </p:cNvSpPr>
          <p:nvPr/>
        </p:nvSpPr>
        <p:spPr bwMode="auto">
          <a:xfrm>
            <a:off x="3963596" y="8086680"/>
            <a:ext cx="3314035" cy="1417516"/>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■OS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Linux</a:t>
            </a:r>
            <a:r>
              <a:rPr lang="ja-JP" altLang="en-US" kern="10" dirty="0">
                <a:solidFill>
                  <a:srgbClr val="404040"/>
                </a:solidFill>
                <a:latin typeface="ヒラギノ角ゴ4" panose="020B0400000000000000" pitchFamily="50" charset="-128"/>
                <a:ea typeface="ヒラギノ角ゴ4" panose="020B0400000000000000" pitchFamily="50" charset="-128"/>
              </a:rPr>
              <a:t> </a:t>
            </a:r>
            <a:r>
              <a:rPr lang="en-US" altLang="ja-JP" kern="10" dirty="0">
                <a:solidFill>
                  <a:srgbClr val="404040"/>
                </a:solidFill>
                <a:latin typeface="ヒラギノ角ゴ4" panose="020B0400000000000000" pitchFamily="50" charset="-128"/>
                <a:ea typeface="ヒラギノ角ゴ4" panose="020B0400000000000000" pitchFamily="50" charset="-128"/>
              </a:rPr>
              <a:t>Ubuntu24.04LTS</a:t>
            </a:r>
            <a:endPar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AMD EPYC™ 7763 2.45GHz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最大</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3.50GHz 64C/</a:t>
            </a:r>
            <a:r>
              <a:rPr lang="en-US" altLang="ja-JP" kern="10" dirty="0">
                <a:solidFill>
                  <a:srgbClr val="404040"/>
                </a:solidFill>
                <a:latin typeface="ヒラギノ角ゴ4" panose="020B0400000000000000" pitchFamily="50" charset="-128"/>
                <a:ea typeface="ヒラギノ角ゴ4" panose="020B0400000000000000" pitchFamily="50" charset="-128"/>
              </a:rPr>
              <a:t>128</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T</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クーラー：</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2U ACTIVE HEATSINK CPU heatsink for AMD EPYC™</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メモリ：</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128GB (64GBx</a:t>
            </a:r>
            <a:r>
              <a:rPr lang="en-US" altLang="ja-JP" kern="10" dirty="0">
                <a:solidFill>
                  <a:srgbClr val="404040"/>
                </a:solidFill>
                <a:latin typeface="ヒラギノ角ゴ4" panose="020B0400000000000000" pitchFamily="50" charset="-128"/>
                <a:ea typeface="ヒラギノ角ゴ4" panose="020B0400000000000000" pitchFamily="50" charset="-128"/>
              </a:rPr>
              <a:t>2</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)DDR4-3200 Registered ECC DIMM</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ストレージ：</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500GB M.2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err="1">
                <a:ln>
                  <a:noFill/>
                </a:ln>
                <a:solidFill>
                  <a:srgbClr val="404040"/>
                </a:solidFill>
                <a:effectLst/>
                <a:latin typeface="ヒラギノ角ゴ4" panose="020B0400000000000000" pitchFamily="50" charset="-128"/>
                <a:ea typeface="ヒラギノ角ゴ4" panose="020B0400000000000000" pitchFamily="50" charset="-128"/>
              </a:rPr>
              <a:t>NVMe</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SSD R:5000MB/s</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W:4000MB/s</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ストレージ：</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2TB</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7200rpm, 128MB, 6Gb/s SATA</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MTBF=200</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万時間　高耐久</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HDD</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■ドライブベイ：</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2.5" Hot-Swap SSD/HDD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ベイ</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（空き</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kern="10" dirty="0">
                <a:solidFill>
                  <a:srgbClr val="404040"/>
                </a:solidFill>
                <a:latin typeface="ヒラギノ角ゴ4" panose="020B0400000000000000" pitchFamily="50" charset="-128"/>
                <a:ea typeface="ヒラギノ角ゴ4" panose="020B0400000000000000" pitchFamily="50" charset="-128"/>
              </a:rPr>
              <a:t>          </a:t>
            </a:r>
            <a:r>
              <a:rPr lang="ja-JP" altLang="en-US" kern="10" dirty="0">
                <a:solidFill>
                  <a:srgbClr val="404040"/>
                </a:solidFill>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3.5/2.5" Hot-Swap SSD/HDD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ベイ</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×8</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（空き</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8</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■GPU</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NVIDIA RTX 5000Ada 32GB GDDR6</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■ネットワーク：</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Intel I210</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err="1">
                <a:ln>
                  <a:noFill/>
                </a:ln>
                <a:solidFill>
                  <a:srgbClr val="404040"/>
                </a:solidFill>
                <a:effectLst/>
                <a:latin typeface="ヒラギノ角ゴ4" panose="020B0400000000000000" pitchFamily="50" charset="-128"/>
                <a:ea typeface="ヒラギノ角ゴ4" panose="020B0400000000000000" pitchFamily="50" charset="-128"/>
              </a:rPr>
              <a:t>DualGigabit</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Intel X550-AT2</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Dual10Gbit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LAN</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Controller</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電源ユニット：</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2200W</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80 PLUS PLATINUM</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認証</a:t>
            </a:r>
            <a:endPar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endParaRP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■保証：</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年間センドバックハードウエア保証</a:t>
            </a:r>
          </a:p>
        </p:txBody>
      </p:sp>
      <p:pic>
        <p:nvPicPr>
          <p:cNvPr id="95" name="図 94">
            <a:extLst>
              <a:ext uri="{FF2B5EF4-FFF2-40B4-BE49-F238E27FC236}">
                <a16:creationId xmlns:a16="http://schemas.microsoft.com/office/drawing/2014/main" id="{FA0166B8-1761-8FD5-BCC4-5C11BCA432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5475" y="7539992"/>
            <a:ext cx="370545" cy="505066"/>
          </a:xfrm>
          <a:prstGeom prst="rect">
            <a:avLst/>
          </a:prstGeom>
        </p:spPr>
      </p:pic>
      <p:sp>
        <p:nvSpPr>
          <p:cNvPr id="96" name="Rectangle 38">
            <a:extLst>
              <a:ext uri="{FF2B5EF4-FFF2-40B4-BE49-F238E27FC236}">
                <a16:creationId xmlns:a16="http://schemas.microsoft.com/office/drawing/2014/main" id="{63A4CF89-5CBB-6389-DD97-73216FE3A362}"/>
              </a:ext>
            </a:extLst>
          </p:cNvPr>
          <p:cNvSpPr>
            <a:spLocks noChangeArrowheads="1"/>
          </p:cNvSpPr>
          <p:nvPr/>
        </p:nvSpPr>
        <p:spPr bwMode="auto">
          <a:xfrm>
            <a:off x="6315657" y="7648207"/>
            <a:ext cx="758859" cy="342882"/>
          </a:xfrm>
          <a:prstGeom prst="rect">
            <a:avLst/>
          </a:prstGeom>
          <a:solidFill>
            <a:srgbClr val="DEEA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7" name="WordArt 39">
            <a:extLst>
              <a:ext uri="{FF2B5EF4-FFF2-40B4-BE49-F238E27FC236}">
                <a16:creationId xmlns:a16="http://schemas.microsoft.com/office/drawing/2014/main" id="{2BEE2157-6888-C91B-9A66-6814A124DBE7}"/>
              </a:ext>
            </a:extLst>
          </p:cNvPr>
          <p:cNvSpPr>
            <a:spLocks noChangeArrowheads="1" noChangeShapeType="1" noTextEdit="1"/>
          </p:cNvSpPr>
          <p:nvPr/>
        </p:nvSpPr>
        <p:spPr bwMode="auto">
          <a:xfrm>
            <a:off x="6486787" y="7696195"/>
            <a:ext cx="425116" cy="181890"/>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dirty="0">
                <a:ln>
                  <a:noFill/>
                </a:ln>
                <a:solidFill>
                  <a:srgbClr val="002060"/>
                </a:solidFill>
                <a:effectLst/>
                <a:latin typeface="ヒラギノ角ゴ6" panose="020B0600000000000000" pitchFamily="50" charset="-128"/>
                <a:ea typeface="ヒラギノ角ゴ6" panose="020B0600000000000000" pitchFamily="50" charset="-128"/>
              </a:rPr>
              <a:t>3</a:t>
            </a:r>
            <a:r>
              <a:rPr lang="ja-JP" altLang="en-US" sz="1800" kern="10" spc="0" dirty="0">
                <a:ln>
                  <a:noFill/>
                </a:ln>
                <a:solidFill>
                  <a:srgbClr val="002060"/>
                </a:solidFill>
                <a:effectLst/>
                <a:latin typeface="ヒラギノ角ゴ6" panose="020B0600000000000000" pitchFamily="50" charset="-128"/>
                <a:ea typeface="ヒラギノ角ゴ6" panose="020B0600000000000000" pitchFamily="50" charset="-128"/>
              </a:rPr>
              <a:t>年間</a:t>
            </a:r>
          </a:p>
        </p:txBody>
      </p:sp>
      <p:sp>
        <p:nvSpPr>
          <p:cNvPr id="98" name="WordArt 40">
            <a:extLst>
              <a:ext uri="{FF2B5EF4-FFF2-40B4-BE49-F238E27FC236}">
                <a16:creationId xmlns:a16="http://schemas.microsoft.com/office/drawing/2014/main" id="{5BE7AB8B-A63E-7A3A-7F56-471D3E76CDEA}"/>
              </a:ext>
            </a:extLst>
          </p:cNvPr>
          <p:cNvSpPr>
            <a:spLocks noChangeArrowheads="1" noChangeShapeType="1" noTextEdit="1"/>
          </p:cNvSpPr>
          <p:nvPr/>
        </p:nvSpPr>
        <p:spPr bwMode="auto">
          <a:xfrm>
            <a:off x="6431809" y="7890469"/>
            <a:ext cx="549786" cy="72756"/>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002060"/>
                </a:solidFill>
                <a:effectLst/>
                <a:latin typeface="ヒラギノ角ゴ6" panose="020B0600000000000000" pitchFamily="50" charset="-128"/>
                <a:ea typeface="ヒラギノ角ゴ6" panose="020B0600000000000000" pitchFamily="50" charset="-128"/>
              </a:rPr>
              <a:t>センドバック保証</a:t>
            </a:r>
          </a:p>
        </p:txBody>
      </p:sp>
      <p:pic>
        <p:nvPicPr>
          <p:cNvPr id="99" name="Picture 2" descr="NVIDIA RTX A4000｜BOXX｜CAE、CAD、画像処理、動画編集用高速ワークステーション">
            <a:extLst>
              <a:ext uri="{FF2B5EF4-FFF2-40B4-BE49-F238E27FC236}">
                <a16:creationId xmlns:a16="http://schemas.microsoft.com/office/drawing/2014/main" id="{1F888C31-6EBD-AB5D-BC75-5911BF2F553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09510" y="7465194"/>
            <a:ext cx="8826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a:extLst>
              <a:ext uri="{FF2B5EF4-FFF2-40B4-BE49-F238E27FC236}">
                <a16:creationId xmlns:a16="http://schemas.microsoft.com/office/drawing/2014/main" id="{13891061-6D69-4CE0-BC1D-2D9A85B3FD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7925" y="7527146"/>
            <a:ext cx="1361136" cy="2271269"/>
          </a:xfrm>
          <a:prstGeom prst="rect">
            <a:avLst/>
          </a:prstGeom>
        </p:spPr>
      </p:pic>
    </p:spTree>
    <p:extLst>
      <p:ext uri="{BB962C8B-B14F-4D97-AF65-F5344CB8AC3E}">
        <p14:creationId xmlns:p14="http://schemas.microsoft.com/office/powerpoint/2010/main" val="9696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4ACFDBF6-1729-4C74-8234-D9B5B13D53C6}"/>
              </a:ext>
            </a:extLst>
          </p:cNvPr>
          <p:cNvPicPr>
            <a:picLocks noChangeAspect="1"/>
          </p:cNvPicPr>
          <p:nvPr/>
        </p:nvPicPr>
        <p:blipFill rotWithShape="1">
          <a:blip r:embed="rId2">
            <a:extLst>
              <a:ext uri="{28A0092B-C50C-407E-A947-70E740481C1C}">
                <a14:useLocalDpi xmlns:a14="http://schemas.microsoft.com/office/drawing/2010/main" val="0"/>
              </a:ext>
            </a:extLst>
          </a:blip>
          <a:srcRect l="-138" r="5711"/>
          <a:stretch/>
        </p:blipFill>
        <p:spPr>
          <a:xfrm rot="5400000">
            <a:off x="-1573894" y="1558246"/>
            <a:ext cx="10707460" cy="7559674"/>
          </a:xfrm>
          <a:prstGeom prst="rect">
            <a:avLst/>
          </a:prstGeom>
        </p:spPr>
      </p:pic>
      <p:pic>
        <p:nvPicPr>
          <p:cNvPr id="29" name="図 28">
            <a:extLst>
              <a:ext uri="{FF2B5EF4-FFF2-40B4-BE49-F238E27FC236}">
                <a16:creationId xmlns:a16="http://schemas.microsoft.com/office/drawing/2014/main" id="{10F3360C-BDF2-434D-9E55-B7F1C4C50852}"/>
              </a:ext>
            </a:extLst>
          </p:cNvPr>
          <p:cNvPicPr>
            <a:picLocks noChangeAspect="1"/>
          </p:cNvPicPr>
          <p:nvPr/>
        </p:nvPicPr>
        <p:blipFill rotWithShape="1">
          <a:blip r:embed="rId3">
            <a:extLst>
              <a:ext uri="{28A0092B-C50C-407E-A947-70E740481C1C}">
                <a14:useLocalDpi xmlns:a14="http://schemas.microsoft.com/office/drawing/2010/main" val="0"/>
              </a:ext>
            </a:extLst>
          </a:blip>
          <a:srcRect t="-2055" b="1"/>
          <a:stretch/>
        </p:blipFill>
        <p:spPr>
          <a:xfrm>
            <a:off x="0" y="4137952"/>
            <a:ext cx="7559675" cy="3118181"/>
          </a:xfrm>
          <a:prstGeom prst="rect">
            <a:avLst/>
          </a:prstGeom>
        </p:spPr>
      </p:pic>
      <p:pic>
        <p:nvPicPr>
          <p:cNvPr id="3" name="図 2">
            <a:extLst>
              <a:ext uri="{FF2B5EF4-FFF2-40B4-BE49-F238E27FC236}">
                <a16:creationId xmlns:a16="http://schemas.microsoft.com/office/drawing/2014/main" id="{6BF6CFF5-C1DE-4EDD-9C56-631BE8006186}"/>
              </a:ext>
            </a:extLst>
          </p:cNvPr>
          <p:cNvPicPr>
            <a:picLocks noChangeAspect="1"/>
          </p:cNvPicPr>
          <p:nvPr/>
        </p:nvPicPr>
        <p:blipFill rotWithShape="1">
          <a:blip r:embed="rId4">
            <a:extLst>
              <a:ext uri="{28A0092B-C50C-407E-A947-70E740481C1C}">
                <a14:useLocalDpi xmlns:a14="http://schemas.microsoft.com/office/drawing/2010/main" val="0"/>
              </a:ext>
            </a:extLst>
          </a:blip>
          <a:srcRect l="5817" r="20274"/>
          <a:stretch/>
        </p:blipFill>
        <p:spPr>
          <a:xfrm>
            <a:off x="-1" y="-15647"/>
            <a:ext cx="7559675" cy="1598164"/>
          </a:xfrm>
          <a:prstGeom prst="rect">
            <a:avLst/>
          </a:prstGeom>
        </p:spPr>
      </p:pic>
      <p:pic>
        <p:nvPicPr>
          <p:cNvPr id="5" name="図 4">
            <a:extLst>
              <a:ext uri="{FF2B5EF4-FFF2-40B4-BE49-F238E27FC236}">
                <a16:creationId xmlns:a16="http://schemas.microsoft.com/office/drawing/2014/main" id="{74A19D68-21E6-4BF4-B19A-78A0325E37D4}"/>
              </a:ext>
            </a:extLst>
          </p:cNvPr>
          <p:cNvPicPr>
            <a:picLocks noChangeAspect="1"/>
          </p:cNvPicPr>
          <p:nvPr/>
        </p:nvPicPr>
        <p:blipFill rotWithShape="1">
          <a:blip r:embed="rId3">
            <a:extLst>
              <a:ext uri="{28A0092B-C50C-407E-A947-70E740481C1C}">
                <a14:useLocalDpi xmlns:a14="http://schemas.microsoft.com/office/drawing/2010/main" val="0"/>
              </a:ext>
            </a:extLst>
          </a:blip>
          <a:srcRect t="65892" b="-1"/>
          <a:stretch/>
        </p:blipFill>
        <p:spPr>
          <a:xfrm>
            <a:off x="0" y="9886027"/>
            <a:ext cx="7559675" cy="805786"/>
          </a:xfrm>
          <a:prstGeom prst="rect">
            <a:avLst/>
          </a:prstGeom>
        </p:spPr>
      </p:pic>
      <p:pic>
        <p:nvPicPr>
          <p:cNvPr id="10" name="図 9">
            <a:extLst>
              <a:ext uri="{FF2B5EF4-FFF2-40B4-BE49-F238E27FC236}">
                <a16:creationId xmlns:a16="http://schemas.microsoft.com/office/drawing/2014/main" id="{565B2925-CFCF-4FB6-9E16-4EA317008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04" y="4685424"/>
            <a:ext cx="1195777" cy="672626"/>
          </a:xfrm>
          <a:prstGeom prst="rect">
            <a:avLst/>
          </a:prstGeom>
          <a:ln>
            <a:solidFill>
              <a:schemeClr val="accent5">
                <a:lumMod val="50000"/>
              </a:schemeClr>
            </a:solidFill>
          </a:ln>
        </p:spPr>
      </p:pic>
      <p:pic>
        <p:nvPicPr>
          <p:cNvPr id="12" name="図 11">
            <a:extLst>
              <a:ext uri="{FF2B5EF4-FFF2-40B4-BE49-F238E27FC236}">
                <a16:creationId xmlns:a16="http://schemas.microsoft.com/office/drawing/2014/main" id="{9AE03CD7-647E-4B2A-81A6-9971128D3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6926" y="4685424"/>
            <a:ext cx="1195777" cy="672626"/>
          </a:xfrm>
          <a:prstGeom prst="rect">
            <a:avLst/>
          </a:prstGeom>
          <a:ln>
            <a:solidFill>
              <a:schemeClr val="accent5">
                <a:lumMod val="50000"/>
              </a:schemeClr>
            </a:solidFill>
          </a:ln>
        </p:spPr>
      </p:pic>
      <p:pic>
        <p:nvPicPr>
          <p:cNvPr id="14" name="図 13">
            <a:extLst>
              <a:ext uri="{FF2B5EF4-FFF2-40B4-BE49-F238E27FC236}">
                <a16:creationId xmlns:a16="http://schemas.microsoft.com/office/drawing/2014/main" id="{2946F150-2C3B-4FC8-91ED-7366A0EFBF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1948" y="4685424"/>
            <a:ext cx="1195777" cy="672626"/>
          </a:xfrm>
          <a:prstGeom prst="rect">
            <a:avLst/>
          </a:prstGeom>
          <a:ln>
            <a:solidFill>
              <a:schemeClr val="accent5">
                <a:lumMod val="50000"/>
              </a:schemeClr>
            </a:solidFill>
          </a:ln>
        </p:spPr>
      </p:pic>
      <p:pic>
        <p:nvPicPr>
          <p:cNvPr id="16" name="図 15">
            <a:extLst>
              <a:ext uri="{FF2B5EF4-FFF2-40B4-BE49-F238E27FC236}">
                <a16:creationId xmlns:a16="http://schemas.microsoft.com/office/drawing/2014/main" id="{9E6EE082-905A-49DA-A765-5372AB0A7A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6970" y="4685424"/>
            <a:ext cx="1195777" cy="672626"/>
          </a:xfrm>
          <a:prstGeom prst="rect">
            <a:avLst/>
          </a:prstGeom>
          <a:ln>
            <a:solidFill>
              <a:schemeClr val="accent5">
                <a:lumMod val="50000"/>
              </a:schemeClr>
            </a:solidFill>
          </a:ln>
        </p:spPr>
      </p:pic>
      <p:pic>
        <p:nvPicPr>
          <p:cNvPr id="18" name="図 17">
            <a:extLst>
              <a:ext uri="{FF2B5EF4-FFF2-40B4-BE49-F238E27FC236}">
                <a16:creationId xmlns:a16="http://schemas.microsoft.com/office/drawing/2014/main" id="{C692ED9E-5E3B-4E61-A38E-7FEA442851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1992" y="4685424"/>
            <a:ext cx="1195777" cy="672626"/>
          </a:xfrm>
          <a:prstGeom prst="rect">
            <a:avLst/>
          </a:prstGeom>
          <a:ln>
            <a:solidFill>
              <a:schemeClr val="accent5">
                <a:lumMod val="50000"/>
              </a:schemeClr>
            </a:solidFill>
          </a:ln>
        </p:spPr>
      </p:pic>
      <p:pic>
        <p:nvPicPr>
          <p:cNvPr id="20" name="図 19">
            <a:extLst>
              <a:ext uri="{FF2B5EF4-FFF2-40B4-BE49-F238E27FC236}">
                <a16:creationId xmlns:a16="http://schemas.microsoft.com/office/drawing/2014/main" id="{3DCE41DA-7618-4CFF-A0F7-C82036523C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904" y="5749673"/>
            <a:ext cx="1195777" cy="672626"/>
          </a:xfrm>
          <a:prstGeom prst="rect">
            <a:avLst/>
          </a:prstGeom>
          <a:ln>
            <a:solidFill>
              <a:schemeClr val="accent5">
                <a:lumMod val="50000"/>
              </a:schemeClr>
            </a:solidFill>
          </a:ln>
        </p:spPr>
      </p:pic>
      <p:pic>
        <p:nvPicPr>
          <p:cNvPr id="22" name="図 21">
            <a:extLst>
              <a:ext uri="{FF2B5EF4-FFF2-40B4-BE49-F238E27FC236}">
                <a16:creationId xmlns:a16="http://schemas.microsoft.com/office/drawing/2014/main" id="{06B8B66B-F549-45FB-8D15-CC8EC5F61B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6926" y="5749673"/>
            <a:ext cx="1195777" cy="672626"/>
          </a:xfrm>
          <a:prstGeom prst="rect">
            <a:avLst/>
          </a:prstGeom>
          <a:ln>
            <a:solidFill>
              <a:schemeClr val="accent5">
                <a:lumMod val="50000"/>
              </a:schemeClr>
            </a:solidFill>
          </a:ln>
        </p:spPr>
      </p:pic>
      <p:pic>
        <p:nvPicPr>
          <p:cNvPr id="24" name="図 23">
            <a:extLst>
              <a:ext uri="{FF2B5EF4-FFF2-40B4-BE49-F238E27FC236}">
                <a16:creationId xmlns:a16="http://schemas.microsoft.com/office/drawing/2014/main" id="{DCF7B214-61B6-40F1-8B3C-118662DEB9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81948" y="5749673"/>
            <a:ext cx="1195777" cy="672626"/>
          </a:xfrm>
          <a:prstGeom prst="rect">
            <a:avLst/>
          </a:prstGeom>
          <a:ln>
            <a:solidFill>
              <a:schemeClr val="accent5">
                <a:lumMod val="50000"/>
              </a:schemeClr>
            </a:solidFill>
          </a:ln>
        </p:spPr>
      </p:pic>
      <p:pic>
        <p:nvPicPr>
          <p:cNvPr id="26" name="図 25">
            <a:extLst>
              <a:ext uri="{FF2B5EF4-FFF2-40B4-BE49-F238E27FC236}">
                <a16:creationId xmlns:a16="http://schemas.microsoft.com/office/drawing/2014/main" id="{C554FA6B-0B7E-45FF-87B8-64369262FC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6970" y="5749673"/>
            <a:ext cx="1195777" cy="672626"/>
          </a:xfrm>
          <a:prstGeom prst="rect">
            <a:avLst/>
          </a:prstGeom>
          <a:ln>
            <a:solidFill>
              <a:schemeClr val="accent5">
                <a:lumMod val="50000"/>
              </a:schemeClr>
            </a:solidFill>
          </a:ln>
        </p:spPr>
      </p:pic>
      <p:pic>
        <p:nvPicPr>
          <p:cNvPr id="28" name="図 27">
            <a:extLst>
              <a:ext uri="{FF2B5EF4-FFF2-40B4-BE49-F238E27FC236}">
                <a16:creationId xmlns:a16="http://schemas.microsoft.com/office/drawing/2014/main" id="{A83B0921-DF43-465B-B0A0-7C0CF69051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31991" y="5749673"/>
            <a:ext cx="1195777" cy="672626"/>
          </a:xfrm>
          <a:prstGeom prst="rect">
            <a:avLst/>
          </a:prstGeom>
          <a:ln>
            <a:solidFill>
              <a:schemeClr val="accent5">
                <a:lumMod val="50000"/>
              </a:schemeClr>
            </a:solidFill>
          </a:ln>
        </p:spPr>
      </p:pic>
      <p:sp>
        <p:nvSpPr>
          <p:cNvPr id="32" name="テキスト ボックス 31">
            <a:extLst>
              <a:ext uri="{FF2B5EF4-FFF2-40B4-BE49-F238E27FC236}">
                <a16:creationId xmlns:a16="http://schemas.microsoft.com/office/drawing/2014/main" id="{143FF639-813C-4454-A4D4-182659357B63}"/>
              </a:ext>
            </a:extLst>
          </p:cNvPr>
          <p:cNvSpPr txBox="1"/>
          <p:nvPr/>
        </p:nvSpPr>
        <p:spPr>
          <a:xfrm>
            <a:off x="531903" y="5358050"/>
            <a:ext cx="1195777"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a:solidFill>
                  <a:schemeClr val="bg1"/>
                </a:solidFill>
                <a:ea typeface="游ゴシック" panose="020B0400000000000000" pitchFamily="50" charset="-128"/>
                <a:cs typeface="Segoe UI" panose="020B0502040204020203" pitchFamily="34" charset="0"/>
              </a:rPr>
              <a:t>AI</a:t>
            </a:r>
          </a:p>
        </p:txBody>
      </p:sp>
      <p:sp>
        <p:nvSpPr>
          <p:cNvPr id="33" name="テキスト ボックス 32">
            <a:extLst>
              <a:ext uri="{FF2B5EF4-FFF2-40B4-BE49-F238E27FC236}">
                <a16:creationId xmlns:a16="http://schemas.microsoft.com/office/drawing/2014/main" id="{F004A829-AC2A-4690-94A6-D1812E0F2A85}"/>
              </a:ext>
            </a:extLst>
          </p:cNvPr>
          <p:cNvSpPr txBox="1"/>
          <p:nvPr/>
        </p:nvSpPr>
        <p:spPr>
          <a:xfrm>
            <a:off x="1856926" y="5358050"/>
            <a:ext cx="1195777"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クラウド</a:t>
            </a:r>
            <a:endParaRPr lang="en-US" altLang="ja-JP" sz="800" b="1" dirty="0">
              <a:solidFill>
                <a:schemeClr val="bg1"/>
              </a:solidFill>
              <a:ea typeface="游ゴシック" panose="020B0400000000000000" pitchFamily="50" charset="-128"/>
              <a:cs typeface="Segoe UI" panose="020B0502040204020203" pitchFamily="34" charset="0"/>
            </a:endParaRPr>
          </a:p>
          <a:p>
            <a:pPr algn="ctr"/>
            <a:r>
              <a:rPr lang="ja-JP" altLang="en-US" sz="800" b="1" dirty="0">
                <a:solidFill>
                  <a:schemeClr val="bg1"/>
                </a:solidFill>
                <a:ea typeface="游ゴシック" panose="020B0400000000000000" pitchFamily="50" charset="-128"/>
                <a:cs typeface="Segoe UI" panose="020B0502040204020203" pitchFamily="34" charset="0"/>
              </a:rPr>
              <a:t>コンピューティング</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34" name="テキスト ボックス 33">
            <a:extLst>
              <a:ext uri="{FF2B5EF4-FFF2-40B4-BE49-F238E27FC236}">
                <a16:creationId xmlns:a16="http://schemas.microsoft.com/office/drawing/2014/main" id="{0D9C2083-D940-4945-942B-6B271167CE85}"/>
              </a:ext>
            </a:extLst>
          </p:cNvPr>
          <p:cNvSpPr txBox="1"/>
          <p:nvPr/>
        </p:nvSpPr>
        <p:spPr>
          <a:xfrm>
            <a:off x="3181948" y="5358050"/>
            <a:ext cx="1195777"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データベース＆分析</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35" name="テキスト ボックス 34">
            <a:extLst>
              <a:ext uri="{FF2B5EF4-FFF2-40B4-BE49-F238E27FC236}">
                <a16:creationId xmlns:a16="http://schemas.microsoft.com/office/drawing/2014/main" id="{83DF454D-2069-4012-8476-EE75C1E97D29}"/>
              </a:ext>
            </a:extLst>
          </p:cNvPr>
          <p:cNvSpPr txBox="1"/>
          <p:nvPr/>
        </p:nvSpPr>
        <p:spPr>
          <a:xfrm>
            <a:off x="4506969" y="5358050"/>
            <a:ext cx="1195777"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金融サービス</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36" name="テキスト ボックス 35">
            <a:extLst>
              <a:ext uri="{FF2B5EF4-FFF2-40B4-BE49-F238E27FC236}">
                <a16:creationId xmlns:a16="http://schemas.microsoft.com/office/drawing/2014/main" id="{C18DAD0F-F3FD-4B1C-B013-EF766F302A60}"/>
              </a:ext>
            </a:extLst>
          </p:cNvPr>
          <p:cNvSpPr txBox="1"/>
          <p:nvPr/>
        </p:nvSpPr>
        <p:spPr>
          <a:xfrm>
            <a:off x="5831990" y="5358050"/>
            <a:ext cx="1195777"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メディア＆</a:t>
            </a:r>
            <a:endParaRPr lang="en-US" altLang="ja-JP" sz="800" b="1" dirty="0">
              <a:solidFill>
                <a:schemeClr val="bg1"/>
              </a:solidFill>
              <a:ea typeface="游ゴシック" panose="020B0400000000000000" pitchFamily="50" charset="-128"/>
              <a:cs typeface="Segoe UI" panose="020B0502040204020203" pitchFamily="34" charset="0"/>
            </a:endParaRPr>
          </a:p>
          <a:p>
            <a:pPr algn="ctr"/>
            <a:r>
              <a:rPr lang="ja-JP" altLang="en-US" sz="800" b="1" dirty="0">
                <a:solidFill>
                  <a:schemeClr val="bg1"/>
                </a:solidFill>
                <a:ea typeface="游ゴシック" panose="020B0400000000000000" pitchFamily="50" charset="-128"/>
                <a:cs typeface="Segoe UI" panose="020B0502040204020203" pitchFamily="34" charset="0"/>
              </a:rPr>
              <a:t>エンターテイメント</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37" name="テキスト ボックス 36">
            <a:extLst>
              <a:ext uri="{FF2B5EF4-FFF2-40B4-BE49-F238E27FC236}">
                <a16:creationId xmlns:a16="http://schemas.microsoft.com/office/drawing/2014/main" id="{A56C2D94-ABF6-42B1-B091-415D5063DD81}"/>
              </a:ext>
            </a:extLst>
          </p:cNvPr>
          <p:cNvSpPr txBox="1"/>
          <p:nvPr/>
        </p:nvSpPr>
        <p:spPr>
          <a:xfrm>
            <a:off x="531903" y="6423093"/>
            <a:ext cx="1195777"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ネットワーク＆通信</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38" name="テキスト ボックス 37">
            <a:extLst>
              <a:ext uri="{FF2B5EF4-FFF2-40B4-BE49-F238E27FC236}">
                <a16:creationId xmlns:a16="http://schemas.microsoft.com/office/drawing/2014/main" id="{CCBDA1D4-1F18-4FD9-B9B1-5B8542795E5C}"/>
              </a:ext>
            </a:extLst>
          </p:cNvPr>
          <p:cNvSpPr txBox="1"/>
          <p:nvPr/>
        </p:nvSpPr>
        <p:spPr>
          <a:xfrm>
            <a:off x="1856926" y="6423093"/>
            <a:ext cx="1195777"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製品デザイン</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39" name="テキスト ボックス 38">
            <a:extLst>
              <a:ext uri="{FF2B5EF4-FFF2-40B4-BE49-F238E27FC236}">
                <a16:creationId xmlns:a16="http://schemas.microsoft.com/office/drawing/2014/main" id="{F08901E5-9562-4448-BDA3-CB2C53489318}"/>
              </a:ext>
            </a:extLst>
          </p:cNvPr>
          <p:cNvSpPr txBox="1"/>
          <p:nvPr/>
        </p:nvSpPr>
        <p:spPr>
          <a:xfrm>
            <a:off x="3181948" y="6423093"/>
            <a:ext cx="1195777"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公共セクター</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40" name="テキスト ボックス 39">
            <a:extLst>
              <a:ext uri="{FF2B5EF4-FFF2-40B4-BE49-F238E27FC236}">
                <a16:creationId xmlns:a16="http://schemas.microsoft.com/office/drawing/2014/main" id="{7F593A5F-450E-417F-BF67-58F56AD0F9AA}"/>
              </a:ext>
            </a:extLst>
          </p:cNvPr>
          <p:cNvSpPr txBox="1"/>
          <p:nvPr/>
        </p:nvSpPr>
        <p:spPr>
          <a:xfrm>
            <a:off x="4506969" y="6423093"/>
            <a:ext cx="1195777"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スーパー</a:t>
            </a:r>
            <a:endParaRPr lang="en-US" altLang="ja-JP" sz="800" b="1" dirty="0">
              <a:solidFill>
                <a:schemeClr val="bg1"/>
              </a:solidFill>
              <a:ea typeface="游ゴシック" panose="020B0400000000000000" pitchFamily="50" charset="-128"/>
              <a:cs typeface="Segoe UI" panose="020B0502040204020203" pitchFamily="34" charset="0"/>
            </a:endParaRPr>
          </a:p>
          <a:p>
            <a:pPr algn="ctr"/>
            <a:r>
              <a:rPr lang="ja-JP" altLang="en-US" sz="800" b="1" dirty="0">
                <a:solidFill>
                  <a:schemeClr val="bg1"/>
                </a:solidFill>
                <a:ea typeface="游ゴシック" panose="020B0400000000000000" pitchFamily="50" charset="-128"/>
                <a:cs typeface="Segoe UI" panose="020B0502040204020203" pitchFamily="34" charset="0"/>
              </a:rPr>
              <a:t>コンピューティング</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41" name="テキスト ボックス 40">
            <a:extLst>
              <a:ext uri="{FF2B5EF4-FFF2-40B4-BE49-F238E27FC236}">
                <a16:creationId xmlns:a16="http://schemas.microsoft.com/office/drawing/2014/main" id="{4D5B561C-3825-4894-A625-F166CCBA343E}"/>
              </a:ext>
            </a:extLst>
          </p:cNvPr>
          <p:cNvSpPr txBox="1"/>
          <p:nvPr/>
        </p:nvSpPr>
        <p:spPr>
          <a:xfrm>
            <a:off x="5831990" y="6423093"/>
            <a:ext cx="1195777"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cs typeface="Segoe UI" panose="020B0502040204020203" pitchFamily="34" charset="0"/>
              </a:rPr>
              <a:t>仮想化</a:t>
            </a:r>
            <a:endParaRPr lang="en-US" altLang="ja-JP" sz="800" b="1" dirty="0">
              <a:solidFill>
                <a:schemeClr val="bg1"/>
              </a:solidFill>
              <a:ea typeface="游ゴシック" panose="020B0400000000000000" pitchFamily="50" charset="-128"/>
              <a:cs typeface="Segoe UI" panose="020B0502040204020203" pitchFamily="34" charset="0"/>
            </a:endParaRPr>
          </a:p>
        </p:txBody>
      </p:sp>
      <p:sp>
        <p:nvSpPr>
          <p:cNvPr id="44" name="テキスト ボックス 43">
            <a:extLst>
              <a:ext uri="{FF2B5EF4-FFF2-40B4-BE49-F238E27FC236}">
                <a16:creationId xmlns:a16="http://schemas.microsoft.com/office/drawing/2014/main" id="{D682367C-63B8-49E5-B9E3-B6491B5C26F7}"/>
              </a:ext>
            </a:extLst>
          </p:cNvPr>
          <p:cNvSpPr txBox="1"/>
          <p:nvPr/>
        </p:nvSpPr>
        <p:spPr>
          <a:xfrm>
            <a:off x="357285" y="537613"/>
            <a:ext cx="3504922" cy="359467"/>
          </a:xfrm>
          <a:custGeom>
            <a:avLst/>
            <a:gdLst/>
            <a:ahLst/>
            <a:cxnLst/>
            <a:rect l="l" t="t" r="r" b="b"/>
            <a:pathLst>
              <a:path w="6311361" h="647298">
                <a:moveTo>
                  <a:pt x="280721" y="189293"/>
                </a:moveTo>
                <a:lnTo>
                  <a:pt x="209399" y="411491"/>
                </a:lnTo>
                <a:lnTo>
                  <a:pt x="352044" y="411491"/>
                </a:lnTo>
                <a:close/>
                <a:moveTo>
                  <a:pt x="2756022" y="116940"/>
                </a:moveTo>
                <a:lnTo>
                  <a:pt x="2756022" y="309078"/>
                </a:lnTo>
                <a:lnTo>
                  <a:pt x="2835617" y="309078"/>
                </a:lnTo>
                <a:cubicBezTo>
                  <a:pt x="2879704" y="309192"/>
                  <a:pt x="2911840" y="301186"/>
                  <a:pt x="2932026" y="285061"/>
                </a:cubicBezTo>
                <a:cubicBezTo>
                  <a:pt x="2952211" y="268935"/>
                  <a:pt x="2962161" y="244002"/>
                  <a:pt x="2961875" y="210264"/>
                </a:cubicBezTo>
                <a:cubicBezTo>
                  <a:pt x="2962161" y="179956"/>
                  <a:pt x="2952211" y="156854"/>
                  <a:pt x="2932026" y="140957"/>
                </a:cubicBezTo>
                <a:cubicBezTo>
                  <a:pt x="2911840" y="125060"/>
                  <a:pt x="2879704" y="117054"/>
                  <a:pt x="2835617" y="116940"/>
                </a:cubicBezTo>
                <a:close/>
                <a:moveTo>
                  <a:pt x="1460622" y="116940"/>
                </a:moveTo>
                <a:lnTo>
                  <a:pt x="1460622" y="531277"/>
                </a:lnTo>
                <a:lnTo>
                  <a:pt x="1556686" y="531277"/>
                </a:lnTo>
                <a:cubicBezTo>
                  <a:pt x="1598676" y="531144"/>
                  <a:pt x="1628372" y="517005"/>
                  <a:pt x="1645774" y="488860"/>
                </a:cubicBezTo>
                <a:cubicBezTo>
                  <a:pt x="1663176" y="460716"/>
                  <a:pt x="1671600" y="419366"/>
                  <a:pt x="1671047" y="364811"/>
                </a:cubicBezTo>
                <a:lnTo>
                  <a:pt x="1671047" y="282492"/>
                </a:lnTo>
                <a:cubicBezTo>
                  <a:pt x="1671600" y="227975"/>
                  <a:pt x="1663176" y="186777"/>
                  <a:pt x="1645774" y="158899"/>
                </a:cubicBezTo>
                <a:cubicBezTo>
                  <a:pt x="1628372" y="131021"/>
                  <a:pt x="1598676" y="117035"/>
                  <a:pt x="1556686" y="116940"/>
                </a:cubicBezTo>
                <a:close/>
                <a:moveTo>
                  <a:pt x="5613121" y="107796"/>
                </a:moveTo>
                <a:lnTo>
                  <a:pt x="5575506" y="114570"/>
                </a:lnTo>
                <a:cubicBezTo>
                  <a:pt x="5564811" y="119029"/>
                  <a:pt x="5555961" y="125689"/>
                  <a:pt x="5548956" y="134550"/>
                </a:cubicBezTo>
                <a:cubicBezTo>
                  <a:pt x="5534945" y="152272"/>
                  <a:pt x="5527969" y="178111"/>
                  <a:pt x="5528025" y="212067"/>
                </a:cubicBezTo>
                <a:lnTo>
                  <a:pt x="5528025" y="435238"/>
                </a:lnTo>
                <a:cubicBezTo>
                  <a:pt x="5527969" y="469194"/>
                  <a:pt x="5534945" y="495032"/>
                  <a:pt x="5548956" y="512754"/>
                </a:cubicBezTo>
                <a:cubicBezTo>
                  <a:pt x="5555961" y="521614"/>
                  <a:pt x="5564811" y="528274"/>
                  <a:pt x="5575506" y="532733"/>
                </a:cubicBezTo>
                <a:lnTo>
                  <a:pt x="5613121" y="539506"/>
                </a:lnTo>
                <a:lnTo>
                  <a:pt x="5650207" y="532733"/>
                </a:lnTo>
                <a:cubicBezTo>
                  <a:pt x="5660768" y="528274"/>
                  <a:pt x="5669528" y="521614"/>
                  <a:pt x="5676486" y="512754"/>
                </a:cubicBezTo>
                <a:cubicBezTo>
                  <a:pt x="5690402" y="495032"/>
                  <a:pt x="5697341" y="469194"/>
                  <a:pt x="5697303" y="435238"/>
                </a:cubicBezTo>
                <a:lnTo>
                  <a:pt x="5697303" y="212067"/>
                </a:lnTo>
                <a:cubicBezTo>
                  <a:pt x="5697341" y="178111"/>
                  <a:pt x="5690402" y="152272"/>
                  <a:pt x="5676486" y="134550"/>
                </a:cubicBezTo>
                <a:cubicBezTo>
                  <a:pt x="5669528" y="125689"/>
                  <a:pt x="5660768" y="119029"/>
                  <a:pt x="5650207" y="114570"/>
                </a:cubicBezTo>
                <a:close/>
                <a:moveTo>
                  <a:pt x="5117821" y="107796"/>
                </a:moveTo>
                <a:lnTo>
                  <a:pt x="5080206" y="114570"/>
                </a:lnTo>
                <a:cubicBezTo>
                  <a:pt x="5069512" y="119029"/>
                  <a:pt x="5060662" y="125689"/>
                  <a:pt x="5053656" y="134550"/>
                </a:cubicBezTo>
                <a:cubicBezTo>
                  <a:pt x="5039646" y="152272"/>
                  <a:pt x="5032668" y="178111"/>
                  <a:pt x="5032725" y="212067"/>
                </a:cubicBezTo>
                <a:lnTo>
                  <a:pt x="5032725" y="435238"/>
                </a:lnTo>
                <a:cubicBezTo>
                  <a:pt x="5032668" y="469194"/>
                  <a:pt x="5039646" y="495032"/>
                  <a:pt x="5053656" y="512754"/>
                </a:cubicBezTo>
                <a:cubicBezTo>
                  <a:pt x="5060662" y="521614"/>
                  <a:pt x="5069512" y="528274"/>
                  <a:pt x="5080206" y="532733"/>
                </a:cubicBezTo>
                <a:lnTo>
                  <a:pt x="5117821" y="539506"/>
                </a:lnTo>
                <a:lnTo>
                  <a:pt x="5154908" y="532733"/>
                </a:lnTo>
                <a:cubicBezTo>
                  <a:pt x="5165469" y="528274"/>
                  <a:pt x="5174228" y="521614"/>
                  <a:pt x="5181186" y="512754"/>
                </a:cubicBezTo>
                <a:cubicBezTo>
                  <a:pt x="5195102" y="495032"/>
                  <a:pt x="5202041" y="469194"/>
                  <a:pt x="5202003" y="435238"/>
                </a:cubicBezTo>
                <a:lnTo>
                  <a:pt x="5202003" y="212067"/>
                </a:lnTo>
                <a:cubicBezTo>
                  <a:pt x="5202041" y="178111"/>
                  <a:pt x="5195102" y="152272"/>
                  <a:pt x="5181186" y="134550"/>
                </a:cubicBezTo>
                <a:cubicBezTo>
                  <a:pt x="5174228" y="125689"/>
                  <a:pt x="5165469" y="119029"/>
                  <a:pt x="5154908" y="114570"/>
                </a:cubicBezTo>
                <a:close/>
                <a:moveTo>
                  <a:pt x="4622520" y="107796"/>
                </a:moveTo>
                <a:lnTo>
                  <a:pt x="4586206" y="114343"/>
                </a:lnTo>
                <a:cubicBezTo>
                  <a:pt x="4575760" y="118499"/>
                  <a:pt x="4566972" y="124627"/>
                  <a:pt x="4559842" y="132729"/>
                </a:cubicBezTo>
                <a:cubicBezTo>
                  <a:pt x="4545583" y="148932"/>
                  <a:pt x="4538416" y="170510"/>
                  <a:pt x="4538340" y="197464"/>
                </a:cubicBezTo>
                <a:cubicBezTo>
                  <a:pt x="4538416" y="223980"/>
                  <a:pt x="4545583" y="245291"/>
                  <a:pt x="4559842" y="261399"/>
                </a:cubicBezTo>
                <a:cubicBezTo>
                  <a:pt x="4566972" y="269453"/>
                  <a:pt x="4575760" y="275548"/>
                  <a:pt x="4586206" y="279684"/>
                </a:cubicBezTo>
                <a:lnTo>
                  <a:pt x="4622520" y="286218"/>
                </a:lnTo>
                <a:lnTo>
                  <a:pt x="4659364" y="279684"/>
                </a:lnTo>
                <a:cubicBezTo>
                  <a:pt x="4669944" y="275548"/>
                  <a:pt x="4678822" y="269453"/>
                  <a:pt x="4685999" y="261399"/>
                </a:cubicBezTo>
                <a:cubicBezTo>
                  <a:pt x="4700354" y="245291"/>
                  <a:pt x="4707560" y="223980"/>
                  <a:pt x="4707617" y="197464"/>
                </a:cubicBezTo>
                <a:cubicBezTo>
                  <a:pt x="4707560" y="170510"/>
                  <a:pt x="4700354" y="148932"/>
                  <a:pt x="4685999" y="132729"/>
                </a:cubicBezTo>
                <a:cubicBezTo>
                  <a:pt x="4678822" y="124627"/>
                  <a:pt x="4669944" y="118499"/>
                  <a:pt x="4659364" y="114343"/>
                </a:cubicBezTo>
                <a:close/>
                <a:moveTo>
                  <a:pt x="5928341" y="8240"/>
                </a:moveTo>
                <a:lnTo>
                  <a:pt x="5928342" y="8240"/>
                </a:lnTo>
                <a:lnTo>
                  <a:pt x="6287607" y="8240"/>
                </a:lnTo>
                <a:lnTo>
                  <a:pt x="6287607" y="124255"/>
                </a:lnTo>
                <a:lnTo>
                  <a:pt x="6053501" y="124255"/>
                </a:lnTo>
                <a:lnTo>
                  <a:pt x="6053501" y="232234"/>
                </a:lnTo>
                <a:lnTo>
                  <a:pt x="6088849" y="209627"/>
                </a:lnTo>
                <a:cubicBezTo>
                  <a:pt x="6103893" y="203118"/>
                  <a:pt x="6123227" y="199692"/>
                  <a:pt x="6146851" y="199350"/>
                </a:cubicBezTo>
                <a:cubicBezTo>
                  <a:pt x="6196101" y="199289"/>
                  <a:pt x="6235633" y="217909"/>
                  <a:pt x="6265445" y="255208"/>
                </a:cubicBezTo>
                <a:cubicBezTo>
                  <a:pt x="6295257" y="292507"/>
                  <a:pt x="6310563" y="348849"/>
                  <a:pt x="6311361" y="424234"/>
                </a:cubicBezTo>
                <a:cubicBezTo>
                  <a:pt x="6311250" y="498746"/>
                  <a:pt x="6294571" y="554556"/>
                  <a:pt x="6261327" y="591664"/>
                </a:cubicBezTo>
                <a:cubicBezTo>
                  <a:pt x="6228083" y="628772"/>
                  <a:pt x="6178941" y="647314"/>
                  <a:pt x="6113905" y="647292"/>
                </a:cubicBezTo>
                <a:lnTo>
                  <a:pt x="6113904" y="647291"/>
                </a:lnTo>
                <a:lnTo>
                  <a:pt x="6113903" y="647292"/>
                </a:lnTo>
                <a:cubicBezTo>
                  <a:pt x="6059589" y="647141"/>
                  <a:pt x="6013459" y="632598"/>
                  <a:pt x="5975513" y="603663"/>
                </a:cubicBezTo>
                <a:cubicBezTo>
                  <a:pt x="5937565" y="574727"/>
                  <a:pt x="5915441" y="532300"/>
                  <a:pt x="5909139" y="476381"/>
                </a:cubicBezTo>
                <a:lnTo>
                  <a:pt x="6035228" y="476381"/>
                </a:lnTo>
                <a:lnTo>
                  <a:pt x="6035229" y="476381"/>
                </a:lnTo>
                <a:cubicBezTo>
                  <a:pt x="6040177" y="496623"/>
                  <a:pt x="6048787" y="512175"/>
                  <a:pt x="6061061" y="523039"/>
                </a:cubicBezTo>
                <a:cubicBezTo>
                  <a:pt x="6073333" y="533903"/>
                  <a:pt x="6089728" y="539392"/>
                  <a:pt x="6110243" y="539507"/>
                </a:cubicBezTo>
                <a:cubicBezTo>
                  <a:pt x="6133313" y="539602"/>
                  <a:pt x="6151237" y="530720"/>
                  <a:pt x="6164011" y="512861"/>
                </a:cubicBezTo>
                <a:cubicBezTo>
                  <a:pt x="6176785" y="495002"/>
                  <a:pt x="6183267" y="467595"/>
                  <a:pt x="6183459" y="430638"/>
                </a:cubicBezTo>
                <a:cubicBezTo>
                  <a:pt x="6183611" y="392176"/>
                  <a:pt x="6177815" y="363205"/>
                  <a:pt x="6166070" y="343726"/>
                </a:cubicBezTo>
                <a:cubicBezTo>
                  <a:pt x="6154325" y="324247"/>
                  <a:pt x="6135715" y="314488"/>
                  <a:pt x="6110243" y="314450"/>
                </a:cubicBezTo>
                <a:cubicBezTo>
                  <a:pt x="6093903" y="314621"/>
                  <a:pt x="6080365" y="318853"/>
                  <a:pt x="6069633" y="327144"/>
                </a:cubicBezTo>
                <a:cubicBezTo>
                  <a:pt x="6058900" y="335435"/>
                  <a:pt x="6050173" y="346757"/>
                  <a:pt x="6043451" y="361109"/>
                </a:cubicBezTo>
                <a:lnTo>
                  <a:pt x="6043450" y="361109"/>
                </a:lnTo>
                <a:lnTo>
                  <a:pt x="5928342" y="361109"/>
                </a:lnTo>
                <a:lnTo>
                  <a:pt x="5928341" y="361109"/>
                </a:lnTo>
                <a:close/>
                <a:moveTo>
                  <a:pt x="3104826" y="8240"/>
                </a:moveTo>
                <a:lnTo>
                  <a:pt x="3104827" y="8240"/>
                </a:lnTo>
                <a:lnTo>
                  <a:pt x="3252959" y="8240"/>
                </a:lnTo>
                <a:lnTo>
                  <a:pt x="3252960" y="8240"/>
                </a:lnTo>
                <a:lnTo>
                  <a:pt x="3365374" y="243198"/>
                </a:lnTo>
                <a:lnTo>
                  <a:pt x="3478702" y="8240"/>
                </a:lnTo>
                <a:lnTo>
                  <a:pt x="3478703" y="8240"/>
                </a:lnTo>
                <a:lnTo>
                  <a:pt x="3625920" y="8240"/>
                </a:lnTo>
                <a:lnTo>
                  <a:pt x="3625921" y="8240"/>
                </a:lnTo>
                <a:lnTo>
                  <a:pt x="3429325" y="381248"/>
                </a:lnTo>
                <a:lnTo>
                  <a:pt x="3429325" y="639062"/>
                </a:lnTo>
                <a:lnTo>
                  <a:pt x="3429324" y="639062"/>
                </a:lnTo>
                <a:lnTo>
                  <a:pt x="3301424" y="639062"/>
                </a:lnTo>
                <a:lnTo>
                  <a:pt x="3301423" y="639062"/>
                </a:lnTo>
                <a:lnTo>
                  <a:pt x="3301423" y="381248"/>
                </a:lnTo>
                <a:close/>
                <a:moveTo>
                  <a:pt x="2628119" y="8240"/>
                </a:moveTo>
                <a:lnTo>
                  <a:pt x="2628120" y="8240"/>
                </a:lnTo>
                <a:lnTo>
                  <a:pt x="2853915" y="8240"/>
                </a:lnTo>
                <a:lnTo>
                  <a:pt x="2853916" y="8240"/>
                </a:lnTo>
                <a:cubicBezTo>
                  <a:pt x="2927364" y="8199"/>
                  <a:pt x="2984851" y="24952"/>
                  <a:pt x="3026378" y="58499"/>
                </a:cubicBezTo>
                <a:cubicBezTo>
                  <a:pt x="3067906" y="92045"/>
                  <a:pt x="3089039" y="142634"/>
                  <a:pt x="3089778" y="210264"/>
                </a:cubicBezTo>
                <a:cubicBezTo>
                  <a:pt x="3089096" y="277289"/>
                  <a:pt x="3068077" y="328412"/>
                  <a:pt x="3026721" y="363635"/>
                </a:cubicBezTo>
                <a:cubicBezTo>
                  <a:pt x="2985365" y="398857"/>
                  <a:pt x="2927763" y="416600"/>
                  <a:pt x="2853916" y="416863"/>
                </a:cubicBezTo>
                <a:lnTo>
                  <a:pt x="2853915" y="416863"/>
                </a:lnTo>
                <a:lnTo>
                  <a:pt x="2756022" y="416863"/>
                </a:lnTo>
                <a:lnTo>
                  <a:pt x="2756022" y="639062"/>
                </a:lnTo>
                <a:lnTo>
                  <a:pt x="2756021" y="639062"/>
                </a:lnTo>
                <a:lnTo>
                  <a:pt x="2628120" y="639062"/>
                </a:lnTo>
                <a:lnTo>
                  <a:pt x="2628119" y="639062"/>
                </a:lnTo>
                <a:close/>
                <a:moveTo>
                  <a:pt x="2142344" y="8240"/>
                </a:moveTo>
                <a:lnTo>
                  <a:pt x="2142345" y="8240"/>
                </a:lnTo>
                <a:lnTo>
                  <a:pt x="2535422" y="8240"/>
                </a:lnTo>
                <a:lnTo>
                  <a:pt x="2535423" y="8240"/>
                </a:lnTo>
                <a:lnTo>
                  <a:pt x="2535423" y="116940"/>
                </a:lnTo>
                <a:lnTo>
                  <a:pt x="2535422" y="116940"/>
                </a:lnTo>
                <a:lnTo>
                  <a:pt x="2270247" y="116940"/>
                </a:lnTo>
                <a:lnTo>
                  <a:pt x="2270247" y="258786"/>
                </a:lnTo>
                <a:lnTo>
                  <a:pt x="2507990" y="258786"/>
                </a:lnTo>
                <a:lnTo>
                  <a:pt x="2507991" y="258786"/>
                </a:lnTo>
                <a:lnTo>
                  <a:pt x="2507991" y="366685"/>
                </a:lnTo>
                <a:lnTo>
                  <a:pt x="2507990" y="366685"/>
                </a:lnTo>
                <a:lnTo>
                  <a:pt x="2270247" y="366685"/>
                </a:lnTo>
                <a:lnTo>
                  <a:pt x="2270247" y="531277"/>
                </a:lnTo>
                <a:lnTo>
                  <a:pt x="2535422" y="531277"/>
                </a:lnTo>
                <a:lnTo>
                  <a:pt x="2535423" y="531277"/>
                </a:lnTo>
                <a:lnTo>
                  <a:pt x="2535423" y="639062"/>
                </a:lnTo>
                <a:lnTo>
                  <a:pt x="2535422" y="639062"/>
                </a:lnTo>
                <a:lnTo>
                  <a:pt x="2142345" y="639062"/>
                </a:lnTo>
                <a:lnTo>
                  <a:pt x="2142344" y="639062"/>
                </a:lnTo>
                <a:close/>
                <a:moveTo>
                  <a:pt x="1332719" y="8240"/>
                </a:moveTo>
                <a:lnTo>
                  <a:pt x="1332720" y="8240"/>
                </a:lnTo>
                <a:lnTo>
                  <a:pt x="1556686" y="8240"/>
                </a:lnTo>
                <a:lnTo>
                  <a:pt x="1556687" y="8240"/>
                </a:lnTo>
                <a:cubicBezTo>
                  <a:pt x="1629205" y="7094"/>
                  <a:pt x="1687417" y="27655"/>
                  <a:pt x="1731324" y="69925"/>
                </a:cubicBezTo>
                <a:cubicBezTo>
                  <a:pt x="1775231" y="112194"/>
                  <a:pt x="1797773" y="183050"/>
                  <a:pt x="1798950" y="282492"/>
                </a:cubicBezTo>
                <a:lnTo>
                  <a:pt x="1798950" y="364811"/>
                </a:lnTo>
                <a:cubicBezTo>
                  <a:pt x="1797773" y="463853"/>
                  <a:pt x="1775231" y="534594"/>
                  <a:pt x="1731324" y="577035"/>
                </a:cubicBezTo>
                <a:cubicBezTo>
                  <a:pt x="1687417" y="619476"/>
                  <a:pt x="1629205" y="640151"/>
                  <a:pt x="1556687" y="639062"/>
                </a:cubicBezTo>
                <a:lnTo>
                  <a:pt x="1556686" y="639062"/>
                </a:lnTo>
                <a:lnTo>
                  <a:pt x="1332720" y="639062"/>
                </a:lnTo>
                <a:lnTo>
                  <a:pt x="1332719" y="639062"/>
                </a:lnTo>
                <a:close/>
                <a:moveTo>
                  <a:pt x="618344" y="8240"/>
                </a:moveTo>
                <a:lnTo>
                  <a:pt x="618345" y="8240"/>
                </a:lnTo>
                <a:lnTo>
                  <a:pt x="738017" y="8240"/>
                </a:lnTo>
                <a:lnTo>
                  <a:pt x="738018" y="8240"/>
                </a:lnTo>
                <a:lnTo>
                  <a:pt x="915467" y="351977"/>
                </a:lnTo>
                <a:lnTo>
                  <a:pt x="1091088" y="8240"/>
                </a:lnTo>
                <a:lnTo>
                  <a:pt x="1091089" y="8240"/>
                </a:lnTo>
                <a:lnTo>
                  <a:pt x="1212590" y="8240"/>
                </a:lnTo>
                <a:lnTo>
                  <a:pt x="1212591" y="8240"/>
                </a:lnTo>
                <a:lnTo>
                  <a:pt x="1212591" y="639062"/>
                </a:lnTo>
                <a:lnTo>
                  <a:pt x="1212590" y="639062"/>
                </a:lnTo>
                <a:lnTo>
                  <a:pt x="1090176" y="639062"/>
                </a:lnTo>
                <a:lnTo>
                  <a:pt x="1090175" y="639062"/>
                </a:lnTo>
                <a:lnTo>
                  <a:pt x="1090175" y="247760"/>
                </a:lnTo>
                <a:lnTo>
                  <a:pt x="952969" y="525676"/>
                </a:lnTo>
                <a:lnTo>
                  <a:pt x="952968" y="525676"/>
                </a:lnTo>
                <a:lnTo>
                  <a:pt x="875221" y="525676"/>
                </a:lnTo>
                <a:lnTo>
                  <a:pt x="875220" y="525676"/>
                </a:lnTo>
                <a:lnTo>
                  <a:pt x="739846" y="250503"/>
                </a:lnTo>
                <a:lnTo>
                  <a:pt x="739846" y="639062"/>
                </a:lnTo>
                <a:lnTo>
                  <a:pt x="739845" y="639062"/>
                </a:lnTo>
                <a:lnTo>
                  <a:pt x="618345" y="639062"/>
                </a:lnTo>
                <a:lnTo>
                  <a:pt x="618344" y="639062"/>
                </a:lnTo>
                <a:close/>
                <a:moveTo>
                  <a:pt x="219456" y="8240"/>
                </a:moveTo>
                <a:lnTo>
                  <a:pt x="219457" y="8240"/>
                </a:lnTo>
                <a:lnTo>
                  <a:pt x="341986" y="8240"/>
                </a:lnTo>
                <a:lnTo>
                  <a:pt x="341987" y="8240"/>
                </a:lnTo>
                <a:lnTo>
                  <a:pt x="561443" y="639062"/>
                </a:lnTo>
                <a:lnTo>
                  <a:pt x="561442" y="639062"/>
                </a:lnTo>
                <a:lnTo>
                  <a:pt x="425197" y="639062"/>
                </a:lnTo>
                <a:lnTo>
                  <a:pt x="425196" y="639062"/>
                </a:lnTo>
                <a:lnTo>
                  <a:pt x="386791" y="519276"/>
                </a:lnTo>
                <a:lnTo>
                  <a:pt x="175566" y="519276"/>
                </a:lnTo>
                <a:lnTo>
                  <a:pt x="137161" y="639062"/>
                </a:lnTo>
                <a:lnTo>
                  <a:pt x="137160" y="639062"/>
                </a:lnTo>
                <a:lnTo>
                  <a:pt x="1" y="639062"/>
                </a:lnTo>
                <a:lnTo>
                  <a:pt x="0" y="639062"/>
                </a:lnTo>
                <a:close/>
                <a:moveTo>
                  <a:pt x="5613121" y="11"/>
                </a:moveTo>
                <a:lnTo>
                  <a:pt x="5613121" y="11"/>
                </a:lnTo>
                <a:lnTo>
                  <a:pt x="5613122" y="11"/>
                </a:lnTo>
                <a:cubicBezTo>
                  <a:pt x="5651445" y="-244"/>
                  <a:pt x="5686575" y="6152"/>
                  <a:pt x="5718513" y="19197"/>
                </a:cubicBezTo>
                <a:cubicBezTo>
                  <a:pt x="5750451" y="32243"/>
                  <a:pt x="5776089" y="53465"/>
                  <a:pt x="5795425" y="82865"/>
                </a:cubicBezTo>
                <a:cubicBezTo>
                  <a:pt x="5814761" y="112265"/>
                  <a:pt x="5824687" y="151368"/>
                  <a:pt x="5825205" y="200176"/>
                </a:cubicBezTo>
                <a:lnTo>
                  <a:pt x="5825205" y="446214"/>
                </a:lnTo>
                <a:cubicBezTo>
                  <a:pt x="5824687" y="493307"/>
                  <a:pt x="5814761" y="531677"/>
                  <a:pt x="5795425" y="561325"/>
                </a:cubicBezTo>
                <a:cubicBezTo>
                  <a:pt x="5776089" y="590972"/>
                  <a:pt x="5750451" y="612747"/>
                  <a:pt x="5718513" y="626650"/>
                </a:cubicBezTo>
                <a:cubicBezTo>
                  <a:pt x="5686575" y="640553"/>
                  <a:pt x="5651445" y="647433"/>
                  <a:pt x="5613122" y="647292"/>
                </a:cubicBezTo>
                <a:lnTo>
                  <a:pt x="5613121" y="647292"/>
                </a:lnTo>
                <a:lnTo>
                  <a:pt x="5613121" y="647292"/>
                </a:lnTo>
                <a:cubicBezTo>
                  <a:pt x="5574797" y="647433"/>
                  <a:pt x="5539666" y="640553"/>
                  <a:pt x="5507728" y="626650"/>
                </a:cubicBezTo>
                <a:cubicBezTo>
                  <a:pt x="5475791" y="612747"/>
                  <a:pt x="5450154" y="590972"/>
                  <a:pt x="5430818" y="561325"/>
                </a:cubicBezTo>
                <a:cubicBezTo>
                  <a:pt x="5411482" y="531677"/>
                  <a:pt x="5401555" y="493307"/>
                  <a:pt x="5401037" y="446214"/>
                </a:cubicBezTo>
                <a:lnTo>
                  <a:pt x="5401037" y="201091"/>
                </a:lnTo>
                <a:cubicBezTo>
                  <a:pt x="5401555" y="151984"/>
                  <a:pt x="5411482" y="112666"/>
                  <a:pt x="5430818" y="83136"/>
                </a:cubicBezTo>
                <a:cubicBezTo>
                  <a:pt x="5450154" y="53606"/>
                  <a:pt x="5475791" y="32305"/>
                  <a:pt x="5507728" y="19231"/>
                </a:cubicBezTo>
                <a:cubicBezTo>
                  <a:pt x="5539666" y="6157"/>
                  <a:pt x="5574797" y="-250"/>
                  <a:pt x="5613121" y="11"/>
                </a:cubicBezTo>
                <a:close/>
                <a:moveTo>
                  <a:pt x="5117821" y="11"/>
                </a:moveTo>
                <a:lnTo>
                  <a:pt x="5117821" y="11"/>
                </a:lnTo>
                <a:lnTo>
                  <a:pt x="5117822" y="11"/>
                </a:lnTo>
                <a:cubicBezTo>
                  <a:pt x="5156146" y="-244"/>
                  <a:pt x="5191276" y="6152"/>
                  <a:pt x="5223214" y="19197"/>
                </a:cubicBezTo>
                <a:cubicBezTo>
                  <a:pt x="5255152" y="32243"/>
                  <a:pt x="5280789" y="53465"/>
                  <a:pt x="5300125" y="82865"/>
                </a:cubicBezTo>
                <a:cubicBezTo>
                  <a:pt x="5319461" y="112265"/>
                  <a:pt x="5329387" y="151368"/>
                  <a:pt x="5329905" y="200176"/>
                </a:cubicBezTo>
                <a:lnTo>
                  <a:pt x="5329905" y="446214"/>
                </a:lnTo>
                <a:cubicBezTo>
                  <a:pt x="5329387" y="493307"/>
                  <a:pt x="5319461" y="531677"/>
                  <a:pt x="5300125" y="561325"/>
                </a:cubicBezTo>
                <a:cubicBezTo>
                  <a:pt x="5280789" y="590972"/>
                  <a:pt x="5255151" y="612747"/>
                  <a:pt x="5223214" y="626650"/>
                </a:cubicBezTo>
                <a:cubicBezTo>
                  <a:pt x="5191276" y="640553"/>
                  <a:pt x="5156146" y="647433"/>
                  <a:pt x="5117822" y="647292"/>
                </a:cubicBezTo>
                <a:lnTo>
                  <a:pt x="5117821" y="647292"/>
                </a:lnTo>
                <a:lnTo>
                  <a:pt x="5117821" y="647292"/>
                </a:lnTo>
                <a:cubicBezTo>
                  <a:pt x="5079497" y="647433"/>
                  <a:pt x="5044366" y="640553"/>
                  <a:pt x="5012428" y="626650"/>
                </a:cubicBezTo>
                <a:cubicBezTo>
                  <a:pt x="4980491" y="612747"/>
                  <a:pt x="4954854" y="590972"/>
                  <a:pt x="4935518" y="561325"/>
                </a:cubicBezTo>
                <a:cubicBezTo>
                  <a:pt x="4916182" y="531677"/>
                  <a:pt x="4906255" y="493307"/>
                  <a:pt x="4905737" y="446214"/>
                </a:cubicBezTo>
                <a:lnTo>
                  <a:pt x="4905737" y="201091"/>
                </a:lnTo>
                <a:cubicBezTo>
                  <a:pt x="4906255" y="151984"/>
                  <a:pt x="4916182" y="112666"/>
                  <a:pt x="4935518" y="83136"/>
                </a:cubicBezTo>
                <a:cubicBezTo>
                  <a:pt x="4954854" y="53606"/>
                  <a:pt x="4980491" y="32305"/>
                  <a:pt x="5012428" y="19231"/>
                </a:cubicBezTo>
                <a:cubicBezTo>
                  <a:pt x="5044366" y="6157"/>
                  <a:pt x="5079497" y="-250"/>
                  <a:pt x="5117821" y="11"/>
                </a:cubicBezTo>
                <a:close/>
                <a:moveTo>
                  <a:pt x="4622520" y="11"/>
                </a:moveTo>
                <a:lnTo>
                  <a:pt x="4622520" y="11"/>
                </a:lnTo>
                <a:lnTo>
                  <a:pt x="4622521" y="11"/>
                </a:lnTo>
                <a:cubicBezTo>
                  <a:pt x="4683015" y="-316"/>
                  <a:pt x="4733263" y="15866"/>
                  <a:pt x="4773265" y="48557"/>
                </a:cubicBezTo>
                <a:cubicBezTo>
                  <a:pt x="4813268" y="81247"/>
                  <a:pt x="4834019" y="132408"/>
                  <a:pt x="4835520" y="202039"/>
                </a:cubicBezTo>
                <a:cubicBezTo>
                  <a:pt x="4835310" y="226649"/>
                  <a:pt x="4830019" y="253820"/>
                  <a:pt x="4819646" y="283551"/>
                </a:cubicBezTo>
                <a:cubicBezTo>
                  <a:pt x="4809273" y="313282"/>
                  <a:pt x="4795074" y="346140"/>
                  <a:pt x="4777050" y="382125"/>
                </a:cubicBezTo>
                <a:lnTo>
                  <a:pt x="4649972" y="639062"/>
                </a:lnTo>
                <a:lnTo>
                  <a:pt x="4649971" y="639062"/>
                </a:lnTo>
                <a:lnTo>
                  <a:pt x="4512759" y="639062"/>
                </a:lnTo>
                <a:lnTo>
                  <a:pt x="4512758" y="639062"/>
                </a:lnTo>
                <a:lnTo>
                  <a:pt x="4645395" y="379386"/>
                </a:lnTo>
                <a:lnTo>
                  <a:pt x="4615430" y="388748"/>
                </a:lnTo>
                <a:cubicBezTo>
                  <a:pt x="4605441" y="390498"/>
                  <a:pt x="4594994" y="391336"/>
                  <a:pt x="4584090" y="391260"/>
                </a:cubicBezTo>
                <a:lnTo>
                  <a:pt x="4584090" y="391260"/>
                </a:lnTo>
                <a:lnTo>
                  <a:pt x="4584089" y="391260"/>
                </a:lnTo>
                <a:cubicBezTo>
                  <a:pt x="4534455" y="390216"/>
                  <a:pt x="4493399" y="372437"/>
                  <a:pt x="4460921" y="337921"/>
                </a:cubicBezTo>
                <a:cubicBezTo>
                  <a:pt x="4428444" y="303406"/>
                  <a:pt x="4411616" y="258417"/>
                  <a:pt x="4410437" y="202954"/>
                </a:cubicBezTo>
                <a:cubicBezTo>
                  <a:pt x="4411957" y="133284"/>
                  <a:pt x="4432670" y="81971"/>
                  <a:pt x="4472577" y="49014"/>
                </a:cubicBezTo>
                <a:cubicBezTo>
                  <a:pt x="4512484" y="16056"/>
                  <a:pt x="4562464" y="-278"/>
                  <a:pt x="4622520" y="11"/>
                </a:cubicBezTo>
                <a:close/>
                <a:moveTo>
                  <a:pt x="3897954" y="11"/>
                </a:moveTo>
                <a:lnTo>
                  <a:pt x="3897954" y="11"/>
                </a:lnTo>
                <a:lnTo>
                  <a:pt x="3897955" y="11"/>
                </a:lnTo>
                <a:cubicBezTo>
                  <a:pt x="3961087" y="-125"/>
                  <a:pt x="4012674" y="16588"/>
                  <a:pt x="4052717" y="50151"/>
                </a:cubicBezTo>
                <a:cubicBezTo>
                  <a:pt x="4092760" y="83714"/>
                  <a:pt x="4118287" y="134942"/>
                  <a:pt x="4129298" y="203835"/>
                </a:cubicBezTo>
                <a:lnTo>
                  <a:pt x="4129297" y="203835"/>
                </a:lnTo>
                <a:lnTo>
                  <a:pt x="4006769" y="203835"/>
                </a:lnTo>
                <a:lnTo>
                  <a:pt x="4006768" y="203835"/>
                </a:lnTo>
                <a:cubicBezTo>
                  <a:pt x="4000919" y="173823"/>
                  <a:pt x="3989070" y="150385"/>
                  <a:pt x="3971220" y="133521"/>
                </a:cubicBezTo>
                <a:cubicBezTo>
                  <a:pt x="3962295" y="125089"/>
                  <a:pt x="3951728" y="118729"/>
                  <a:pt x="3939517" y="114441"/>
                </a:cubicBezTo>
                <a:lnTo>
                  <a:pt x="3897954" y="107796"/>
                </a:lnTo>
                <a:lnTo>
                  <a:pt x="3848992" y="117542"/>
                </a:lnTo>
                <a:cubicBezTo>
                  <a:pt x="3834914" y="124250"/>
                  <a:pt x="3823079" y="134416"/>
                  <a:pt x="3813487" y="148041"/>
                </a:cubicBezTo>
                <a:cubicBezTo>
                  <a:pt x="3794304" y="175290"/>
                  <a:pt x="3784665" y="218888"/>
                  <a:pt x="3784569" y="278835"/>
                </a:cubicBezTo>
                <a:lnTo>
                  <a:pt x="3784569" y="368469"/>
                </a:lnTo>
                <a:cubicBezTo>
                  <a:pt x="3784665" y="426816"/>
                  <a:pt x="3794304" y="469956"/>
                  <a:pt x="3813487" y="497891"/>
                </a:cubicBezTo>
                <a:cubicBezTo>
                  <a:pt x="3823079" y="511858"/>
                  <a:pt x="3834914" y="522309"/>
                  <a:pt x="3848992" y="529245"/>
                </a:cubicBezTo>
                <a:lnTo>
                  <a:pt x="3897954" y="539506"/>
                </a:lnTo>
                <a:lnTo>
                  <a:pt x="3940030" y="533504"/>
                </a:lnTo>
                <a:cubicBezTo>
                  <a:pt x="3952242" y="529503"/>
                  <a:pt x="3962638" y="523501"/>
                  <a:pt x="3971220" y="515497"/>
                </a:cubicBezTo>
                <a:cubicBezTo>
                  <a:pt x="3988384" y="499491"/>
                  <a:pt x="4000234" y="475482"/>
                  <a:pt x="4006768" y="443470"/>
                </a:cubicBezTo>
                <a:lnTo>
                  <a:pt x="4006769" y="443470"/>
                </a:lnTo>
                <a:lnTo>
                  <a:pt x="4128383" y="443470"/>
                </a:lnTo>
                <a:lnTo>
                  <a:pt x="4128384" y="443470"/>
                </a:lnTo>
                <a:cubicBezTo>
                  <a:pt x="4117697" y="513960"/>
                  <a:pt x="4092894" y="565643"/>
                  <a:pt x="4053974" y="598521"/>
                </a:cubicBezTo>
                <a:cubicBezTo>
                  <a:pt x="4015055" y="631399"/>
                  <a:pt x="3963049" y="647656"/>
                  <a:pt x="3897955" y="647292"/>
                </a:cubicBezTo>
                <a:lnTo>
                  <a:pt x="3897954" y="647292"/>
                </a:lnTo>
                <a:lnTo>
                  <a:pt x="3897954" y="647292"/>
                </a:lnTo>
                <a:cubicBezTo>
                  <a:pt x="3825903" y="647734"/>
                  <a:pt x="3767976" y="625383"/>
                  <a:pt x="3724170" y="580240"/>
                </a:cubicBezTo>
                <a:cubicBezTo>
                  <a:pt x="3680365" y="535097"/>
                  <a:pt x="3657864" y="464507"/>
                  <a:pt x="3656667" y="368469"/>
                </a:cubicBezTo>
                <a:lnTo>
                  <a:pt x="3656667" y="278835"/>
                </a:lnTo>
                <a:cubicBezTo>
                  <a:pt x="3657864" y="181997"/>
                  <a:pt x="3680365" y="111178"/>
                  <a:pt x="3724170" y="66377"/>
                </a:cubicBezTo>
                <a:cubicBezTo>
                  <a:pt x="3767976" y="21576"/>
                  <a:pt x="3825903" y="-546"/>
                  <a:pt x="3897954" y="11"/>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DIN 2014 Bold" panose="020B0704020202020204" pitchFamily="34" charset="0"/>
              <a:ea typeface="DIN 2014 Bold" panose="020B0704020202020204" pitchFamily="34" charset="0"/>
              <a:cs typeface="Segoe UI" panose="020B0502040204020203" pitchFamily="34" charset="0"/>
            </a:endParaRPr>
          </a:p>
        </p:txBody>
      </p:sp>
      <p:sp>
        <p:nvSpPr>
          <p:cNvPr id="45" name="テキスト ボックス 44">
            <a:extLst>
              <a:ext uri="{FF2B5EF4-FFF2-40B4-BE49-F238E27FC236}">
                <a16:creationId xmlns:a16="http://schemas.microsoft.com/office/drawing/2014/main" id="{824FCEC4-F430-4F91-8D5B-63FF2155A034}"/>
              </a:ext>
            </a:extLst>
          </p:cNvPr>
          <p:cNvSpPr txBox="1"/>
          <p:nvPr/>
        </p:nvSpPr>
        <p:spPr>
          <a:xfrm>
            <a:off x="357285" y="252609"/>
            <a:ext cx="3613496"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solidFill>
                  <a:schemeClr val="bg1"/>
                </a:solidFill>
                <a:ea typeface="游ゴシック" panose="020B0400000000000000" pitchFamily="50" charset="-128"/>
                <a:cs typeface="Segoe UI" panose="020B0502040204020203" pitchFamily="34" charset="0"/>
              </a:rPr>
              <a:t>最大</a:t>
            </a:r>
            <a:r>
              <a:rPr lang="en-US" altLang="ja-JP" sz="1200" b="1" dirty="0">
                <a:solidFill>
                  <a:schemeClr val="bg1"/>
                </a:solidFill>
                <a:ea typeface="游ゴシック" panose="020B0400000000000000" pitchFamily="50" charset="-128"/>
                <a:cs typeface="Segoe UI" panose="020B0502040204020203" pitchFamily="34" charset="0"/>
              </a:rPr>
              <a:t>192</a:t>
            </a:r>
            <a:r>
              <a:rPr lang="ja-JP" altLang="en-US" sz="1200" b="1" dirty="0">
                <a:solidFill>
                  <a:schemeClr val="bg1"/>
                </a:solidFill>
                <a:ea typeface="游ゴシック" panose="020B0400000000000000" pitchFamily="50" charset="-128"/>
                <a:cs typeface="Segoe UI" panose="020B0502040204020203" pitchFamily="34" charset="0"/>
              </a:rPr>
              <a:t>コアを搭載する第</a:t>
            </a:r>
            <a:r>
              <a:rPr lang="en-US" altLang="ja-JP" sz="1200" b="1" dirty="0">
                <a:solidFill>
                  <a:schemeClr val="bg1"/>
                </a:solidFill>
                <a:ea typeface="游ゴシック" panose="020B0400000000000000" pitchFamily="50" charset="-128"/>
                <a:cs typeface="Segoe UI" panose="020B0502040204020203" pitchFamily="34" charset="0"/>
              </a:rPr>
              <a:t>5</a:t>
            </a:r>
            <a:r>
              <a:rPr lang="ja-JP" altLang="en-US" sz="1200" b="1" dirty="0">
                <a:solidFill>
                  <a:schemeClr val="bg1"/>
                </a:solidFill>
                <a:ea typeface="游ゴシック" panose="020B0400000000000000" pitchFamily="50" charset="-128"/>
                <a:cs typeface="Segoe UI" panose="020B0502040204020203" pitchFamily="34" charset="0"/>
              </a:rPr>
              <a:t>世代</a:t>
            </a:r>
            <a:r>
              <a:rPr lang="en-US" altLang="ja-JP" sz="1200" b="1" dirty="0">
                <a:solidFill>
                  <a:schemeClr val="bg1"/>
                </a:solidFill>
                <a:ea typeface="游ゴシック" panose="020B0400000000000000" pitchFamily="50" charset="-128"/>
                <a:cs typeface="Segoe UI" panose="020B0502040204020203" pitchFamily="34" charset="0"/>
              </a:rPr>
              <a:t>EPYC</a:t>
            </a:r>
            <a:r>
              <a:rPr lang="ja-JP" altLang="en-US" sz="1200" b="1" dirty="0">
                <a:solidFill>
                  <a:schemeClr val="bg1"/>
                </a:solidFill>
                <a:ea typeface="游ゴシック" panose="020B0400000000000000" pitchFamily="50" charset="-128"/>
                <a:cs typeface="Segoe UI" panose="020B0502040204020203" pitchFamily="34" charset="0"/>
              </a:rPr>
              <a:t>プロセッサ</a:t>
            </a:r>
            <a:endParaRPr lang="en-US" altLang="ja-JP" sz="1200" b="1" dirty="0">
              <a:solidFill>
                <a:schemeClr val="bg1"/>
              </a:solidFill>
              <a:ea typeface="游ゴシック" panose="020B0400000000000000" pitchFamily="50" charset="-128"/>
              <a:cs typeface="Segoe UI" panose="020B0502040204020203" pitchFamily="34" charset="0"/>
            </a:endParaRPr>
          </a:p>
        </p:txBody>
      </p:sp>
      <p:sp>
        <p:nvSpPr>
          <p:cNvPr id="47" name="テキスト ボックス 46">
            <a:extLst>
              <a:ext uri="{FF2B5EF4-FFF2-40B4-BE49-F238E27FC236}">
                <a16:creationId xmlns:a16="http://schemas.microsoft.com/office/drawing/2014/main" id="{C5A9ACAD-3CA8-46ED-B5A4-8EA101179832}"/>
              </a:ext>
            </a:extLst>
          </p:cNvPr>
          <p:cNvSpPr txBox="1"/>
          <p:nvPr/>
        </p:nvSpPr>
        <p:spPr>
          <a:xfrm>
            <a:off x="357285" y="994749"/>
            <a:ext cx="871480" cy="429893"/>
          </a:xfrm>
          <a:custGeom>
            <a:avLst/>
            <a:gdLst/>
            <a:ahLst/>
            <a:cxnLst/>
            <a:rect l="l" t="t" r="r" b="b"/>
            <a:pathLst>
              <a:path w="1780338" h="878224">
                <a:moveTo>
                  <a:pt x="331014" y="657853"/>
                </a:moveTo>
                <a:cubicBezTo>
                  <a:pt x="340272" y="672293"/>
                  <a:pt x="348502" y="687134"/>
                  <a:pt x="355702" y="702375"/>
                </a:cubicBezTo>
                <a:cubicBezTo>
                  <a:pt x="362903" y="717616"/>
                  <a:pt x="368390" y="731769"/>
                  <a:pt x="372162" y="744836"/>
                </a:cubicBezTo>
                <a:lnTo>
                  <a:pt x="486461" y="744836"/>
                </a:lnTo>
                <a:cubicBezTo>
                  <a:pt x="493395" y="731369"/>
                  <a:pt x="500101" y="717101"/>
                  <a:pt x="506577" y="702031"/>
                </a:cubicBezTo>
                <a:cubicBezTo>
                  <a:pt x="513054" y="686962"/>
                  <a:pt x="518846" y="672236"/>
                  <a:pt x="523951" y="657853"/>
                </a:cubicBezTo>
                <a:close/>
                <a:moveTo>
                  <a:pt x="1614825" y="613048"/>
                </a:moveTo>
                <a:cubicBezTo>
                  <a:pt x="1606575" y="638842"/>
                  <a:pt x="1596781" y="664807"/>
                  <a:pt x="1585443" y="690944"/>
                </a:cubicBezTo>
                <a:cubicBezTo>
                  <a:pt x="1574106" y="717081"/>
                  <a:pt x="1561339" y="742360"/>
                  <a:pt x="1547144" y="766781"/>
                </a:cubicBezTo>
                <a:cubicBezTo>
                  <a:pt x="1554061" y="767219"/>
                  <a:pt x="1560349" y="767486"/>
                  <a:pt x="1566008" y="767581"/>
                </a:cubicBezTo>
                <a:lnTo>
                  <a:pt x="1580069" y="767696"/>
                </a:lnTo>
                <a:lnTo>
                  <a:pt x="1595046" y="765637"/>
                </a:lnTo>
                <a:cubicBezTo>
                  <a:pt x="1599181" y="764150"/>
                  <a:pt x="1603030" y="761176"/>
                  <a:pt x="1606593" y="756715"/>
                </a:cubicBezTo>
                <a:cubicBezTo>
                  <a:pt x="1612099" y="751244"/>
                  <a:pt x="1617321" y="737251"/>
                  <a:pt x="1622256" y="714736"/>
                </a:cubicBezTo>
                <a:cubicBezTo>
                  <a:pt x="1627191" y="692221"/>
                  <a:pt x="1631726" y="658325"/>
                  <a:pt x="1635862" y="613048"/>
                </a:cubicBezTo>
                <a:close/>
                <a:moveTo>
                  <a:pt x="298095" y="495090"/>
                </a:moveTo>
                <a:lnTo>
                  <a:pt x="298095" y="553726"/>
                </a:lnTo>
                <a:lnTo>
                  <a:pt x="565099" y="553726"/>
                </a:lnTo>
                <a:lnTo>
                  <a:pt x="565099" y="495090"/>
                </a:lnTo>
                <a:close/>
                <a:moveTo>
                  <a:pt x="599847" y="316829"/>
                </a:moveTo>
                <a:lnTo>
                  <a:pt x="599847" y="360673"/>
                </a:lnTo>
                <a:lnTo>
                  <a:pt x="599846" y="360673"/>
                </a:lnTo>
                <a:lnTo>
                  <a:pt x="262434" y="360673"/>
                </a:lnTo>
                <a:lnTo>
                  <a:pt x="262433" y="360673"/>
                </a:lnTo>
                <a:lnTo>
                  <a:pt x="262433" y="320483"/>
                </a:lnTo>
                <a:lnTo>
                  <a:pt x="184710" y="390963"/>
                </a:lnTo>
                <a:lnTo>
                  <a:pt x="680314" y="390963"/>
                </a:lnTo>
                <a:close/>
                <a:moveTo>
                  <a:pt x="1391661" y="221685"/>
                </a:moveTo>
                <a:lnTo>
                  <a:pt x="1391661" y="249231"/>
                </a:lnTo>
                <a:lnTo>
                  <a:pt x="1595685" y="249231"/>
                </a:lnTo>
                <a:lnTo>
                  <a:pt x="1595685" y="221685"/>
                </a:lnTo>
                <a:close/>
                <a:moveTo>
                  <a:pt x="1391661" y="110128"/>
                </a:moveTo>
                <a:lnTo>
                  <a:pt x="1391661" y="137674"/>
                </a:lnTo>
                <a:lnTo>
                  <a:pt x="1595685" y="137674"/>
                </a:lnTo>
                <a:lnTo>
                  <a:pt x="1595685" y="110128"/>
                </a:lnTo>
                <a:close/>
                <a:moveTo>
                  <a:pt x="1274731" y="20631"/>
                </a:moveTo>
                <a:lnTo>
                  <a:pt x="1274732" y="20631"/>
                </a:lnTo>
                <a:lnTo>
                  <a:pt x="1718100" y="20631"/>
                </a:lnTo>
                <a:lnTo>
                  <a:pt x="1718101" y="20631"/>
                </a:lnTo>
                <a:lnTo>
                  <a:pt x="1718101" y="338728"/>
                </a:lnTo>
                <a:lnTo>
                  <a:pt x="1718100" y="338728"/>
                </a:lnTo>
                <a:lnTo>
                  <a:pt x="1274732" y="338728"/>
                </a:lnTo>
                <a:lnTo>
                  <a:pt x="1274731" y="338728"/>
                </a:lnTo>
                <a:close/>
                <a:moveTo>
                  <a:pt x="547726" y="4115"/>
                </a:moveTo>
                <a:lnTo>
                  <a:pt x="547726" y="4115"/>
                </a:lnTo>
                <a:lnTo>
                  <a:pt x="547727" y="4115"/>
                </a:lnTo>
                <a:lnTo>
                  <a:pt x="585217" y="83667"/>
                </a:lnTo>
                <a:lnTo>
                  <a:pt x="623164" y="46291"/>
                </a:lnTo>
                <a:cubicBezTo>
                  <a:pt x="635470" y="33433"/>
                  <a:pt x="646290" y="21202"/>
                  <a:pt x="655625" y="9601"/>
                </a:cubicBezTo>
                <a:lnTo>
                  <a:pt x="655625" y="9601"/>
                </a:lnTo>
                <a:lnTo>
                  <a:pt x="655626" y="9601"/>
                </a:lnTo>
                <a:lnTo>
                  <a:pt x="765354" y="91897"/>
                </a:lnTo>
                <a:cubicBezTo>
                  <a:pt x="761544" y="96317"/>
                  <a:pt x="755448" y="98450"/>
                  <a:pt x="747066" y="98298"/>
                </a:cubicBezTo>
                <a:lnTo>
                  <a:pt x="747065" y="98298"/>
                </a:lnTo>
                <a:lnTo>
                  <a:pt x="747065" y="98298"/>
                </a:lnTo>
                <a:lnTo>
                  <a:pt x="736093" y="97384"/>
                </a:lnTo>
                <a:lnTo>
                  <a:pt x="693573" y="133286"/>
                </a:lnTo>
                <a:cubicBezTo>
                  <a:pt x="676657" y="146397"/>
                  <a:pt x="659741" y="158823"/>
                  <a:pt x="642824" y="170562"/>
                </a:cubicBezTo>
                <a:lnTo>
                  <a:pt x="673914" y="206230"/>
                </a:lnTo>
                <a:lnTo>
                  <a:pt x="721119" y="161518"/>
                </a:lnTo>
                <a:cubicBezTo>
                  <a:pt x="736340" y="146100"/>
                  <a:pt x="749560" y="131427"/>
                  <a:pt x="760781" y="117500"/>
                </a:cubicBezTo>
                <a:lnTo>
                  <a:pt x="760781" y="117501"/>
                </a:lnTo>
                <a:lnTo>
                  <a:pt x="760782" y="117500"/>
                </a:lnTo>
                <a:lnTo>
                  <a:pt x="868681" y="197997"/>
                </a:lnTo>
                <a:cubicBezTo>
                  <a:pt x="866795" y="199865"/>
                  <a:pt x="864166" y="201390"/>
                  <a:pt x="860794" y="202571"/>
                </a:cubicBezTo>
                <a:cubicBezTo>
                  <a:pt x="857423" y="203753"/>
                  <a:pt x="853651" y="204363"/>
                  <a:pt x="849479" y="204401"/>
                </a:cubicBezTo>
                <a:lnTo>
                  <a:pt x="849478" y="204401"/>
                </a:lnTo>
                <a:lnTo>
                  <a:pt x="849478" y="204401"/>
                </a:lnTo>
                <a:cubicBezTo>
                  <a:pt x="848068" y="204420"/>
                  <a:pt x="846544" y="204382"/>
                  <a:pt x="844906" y="204287"/>
                </a:cubicBezTo>
                <a:lnTo>
                  <a:pt x="840335" y="203486"/>
                </a:lnTo>
                <a:lnTo>
                  <a:pt x="799301" y="238589"/>
                </a:lnTo>
                <a:cubicBezTo>
                  <a:pt x="783623" y="251259"/>
                  <a:pt x="767430" y="263637"/>
                  <a:pt x="750724" y="275723"/>
                </a:cubicBezTo>
                <a:cubicBezTo>
                  <a:pt x="770345" y="290376"/>
                  <a:pt x="790766" y="303773"/>
                  <a:pt x="811988" y="315914"/>
                </a:cubicBezTo>
                <a:cubicBezTo>
                  <a:pt x="833210" y="328056"/>
                  <a:pt x="855460" y="338713"/>
                  <a:pt x="878740" y="347885"/>
                </a:cubicBezTo>
                <a:cubicBezTo>
                  <a:pt x="863442" y="361601"/>
                  <a:pt x="847402" y="379026"/>
                  <a:pt x="830619" y="400161"/>
                </a:cubicBezTo>
                <a:cubicBezTo>
                  <a:pt x="813836" y="421296"/>
                  <a:pt x="800311" y="440760"/>
                  <a:pt x="790043" y="458554"/>
                </a:cubicBezTo>
                <a:lnTo>
                  <a:pt x="790042" y="458554"/>
                </a:lnTo>
                <a:lnTo>
                  <a:pt x="790042" y="458554"/>
                </a:lnTo>
                <a:lnTo>
                  <a:pt x="702260" y="407405"/>
                </a:lnTo>
                <a:lnTo>
                  <a:pt x="702260" y="657853"/>
                </a:lnTo>
                <a:lnTo>
                  <a:pt x="702259" y="657853"/>
                </a:lnTo>
                <a:lnTo>
                  <a:pt x="627279" y="657853"/>
                </a:lnTo>
                <a:lnTo>
                  <a:pt x="678486" y="671588"/>
                </a:lnTo>
                <a:cubicBezTo>
                  <a:pt x="677076" y="675689"/>
                  <a:pt x="674180" y="678703"/>
                  <a:pt x="669799" y="680629"/>
                </a:cubicBezTo>
                <a:cubicBezTo>
                  <a:pt x="665417" y="682556"/>
                  <a:pt x="659779" y="683510"/>
                  <a:pt x="652883" y="683491"/>
                </a:cubicBezTo>
                <a:cubicBezTo>
                  <a:pt x="647815" y="692742"/>
                  <a:pt x="642177" y="702623"/>
                  <a:pt x="635966" y="713133"/>
                </a:cubicBezTo>
                <a:cubicBezTo>
                  <a:pt x="629756" y="723643"/>
                  <a:pt x="623203" y="734211"/>
                  <a:pt x="616307" y="744836"/>
                </a:cubicBezTo>
                <a:lnTo>
                  <a:pt x="828447" y="744836"/>
                </a:lnTo>
                <a:lnTo>
                  <a:pt x="828448" y="744836"/>
                </a:lnTo>
                <a:lnTo>
                  <a:pt x="828448" y="852621"/>
                </a:lnTo>
                <a:lnTo>
                  <a:pt x="828447" y="852621"/>
                </a:lnTo>
                <a:lnTo>
                  <a:pt x="42063" y="852621"/>
                </a:lnTo>
                <a:lnTo>
                  <a:pt x="42062" y="852621"/>
                </a:lnTo>
                <a:lnTo>
                  <a:pt x="42062" y="744836"/>
                </a:lnTo>
                <a:lnTo>
                  <a:pt x="42063" y="744836"/>
                </a:lnTo>
                <a:lnTo>
                  <a:pt x="243230" y="744836"/>
                </a:lnTo>
                <a:cubicBezTo>
                  <a:pt x="238125" y="731369"/>
                  <a:pt x="232105" y="717787"/>
                  <a:pt x="225171" y="704092"/>
                </a:cubicBezTo>
                <a:cubicBezTo>
                  <a:pt x="218237" y="690396"/>
                  <a:pt x="210845" y="677730"/>
                  <a:pt x="202997" y="666094"/>
                </a:cubicBezTo>
                <a:lnTo>
                  <a:pt x="230429" y="657853"/>
                </a:lnTo>
                <a:lnTo>
                  <a:pt x="169165" y="657853"/>
                </a:lnTo>
                <a:lnTo>
                  <a:pt x="169164" y="657853"/>
                </a:lnTo>
                <a:lnTo>
                  <a:pt x="169164" y="402838"/>
                </a:lnTo>
                <a:lnTo>
                  <a:pt x="125502" y="432865"/>
                </a:lnTo>
                <a:cubicBezTo>
                  <a:pt x="110605" y="442361"/>
                  <a:pt x="95594" y="451228"/>
                  <a:pt x="80468" y="459468"/>
                </a:cubicBezTo>
                <a:lnTo>
                  <a:pt x="80468" y="459467"/>
                </a:lnTo>
                <a:lnTo>
                  <a:pt x="80467" y="459468"/>
                </a:lnTo>
                <a:cubicBezTo>
                  <a:pt x="70771" y="444589"/>
                  <a:pt x="58388" y="428217"/>
                  <a:pt x="43320" y="410352"/>
                </a:cubicBezTo>
                <a:cubicBezTo>
                  <a:pt x="28251" y="392487"/>
                  <a:pt x="13811" y="377458"/>
                  <a:pt x="0" y="365263"/>
                </a:cubicBezTo>
                <a:cubicBezTo>
                  <a:pt x="20650" y="355204"/>
                  <a:pt x="41072" y="343551"/>
                  <a:pt x="61265" y="330304"/>
                </a:cubicBezTo>
                <a:cubicBezTo>
                  <a:pt x="81458" y="317057"/>
                  <a:pt x="100965" y="302212"/>
                  <a:pt x="119786" y="285770"/>
                </a:cubicBezTo>
                <a:cubicBezTo>
                  <a:pt x="107632" y="275114"/>
                  <a:pt x="94450" y="264453"/>
                  <a:pt x="80239" y="253789"/>
                </a:cubicBezTo>
                <a:cubicBezTo>
                  <a:pt x="66027" y="243126"/>
                  <a:pt x="52387" y="233372"/>
                  <a:pt x="39319" y="224528"/>
                </a:cubicBezTo>
                <a:lnTo>
                  <a:pt x="110642" y="151338"/>
                </a:lnTo>
                <a:lnTo>
                  <a:pt x="110643" y="151339"/>
                </a:lnTo>
                <a:lnTo>
                  <a:pt x="110643" y="151338"/>
                </a:lnTo>
                <a:cubicBezTo>
                  <a:pt x="124664" y="158848"/>
                  <a:pt x="139142" y="167616"/>
                  <a:pt x="154077" y="177641"/>
                </a:cubicBezTo>
                <a:lnTo>
                  <a:pt x="194768" y="208060"/>
                </a:lnTo>
                <a:lnTo>
                  <a:pt x="243230" y="139446"/>
                </a:lnTo>
                <a:lnTo>
                  <a:pt x="74067" y="139446"/>
                </a:lnTo>
                <a:lnTo>
                  <a:pt x="74066" y="139446"/>
                </a:lnTo>
                <a:lnTo>
                  <a:pt x="74066" y="33375"/>
                </a:lnTo>
                <a:lnTo>
                  <a:pt x="74067" y="33375"/>
                </a:lnTo>
                <a:lnTo>
                  <a:pt x="312725" y="33375"/>
                </a:lnTo>
                <a:lnTo>
                  <a:pt x="333756" y="28803"/>
                </a:lnTo>
                <a:lnTo>
                  <a:pt x="333757" y="28804"/>
                </a:lnTo>
                <a:lnTo>
                  <a:pt x="333757" y="28803"/>
                </a:lnTo>
                <a:lnTo>
                  <a:pt x="424283" y="70866"/>
                </a:lnTo>
                <a:cubicBezTo>
                  <a:pt x="422435" y="74485"/>
                  <a:pt x="420187" y="77533"/>
                  <a:pt x="417539" y="80010"/>
                </a:cubicBezTo>
                <a:cubicBezTo>
                  <a:pt x="414891" y="82486"/>
                  <a:pt x="411957" y="84620"/>
                  <a:pt x="408738" y="86411"/>
                </a:cubicBezTo>
                <a:cubicBezTo>
                  <a:pt x="398165" y="116131"/>
                  <a:pt x="385478" y="144712"/>
                  <a:pt x="370676" y="172155"/>
                </a:cubicBezTo>
                <a:cubicBezTo>
                  <a:pt x="355874" y="199599"/>
                  <a:pt x="339301" y="225900"/>
                  <a:pt x="320955" y="251060"/>
                </a:cubicBezTo>
                <a:lnTo>
                  <a:pt x="545897" y="251060"/>
                </a:lnTo>
                <a:cubicBezTo>
                  <a:pt x="523494" y="219481"/>
                  <a:pt x="502920" y="185903"/>
                  <a:pt x="484175" y="150326"/>
                </a:cubicBezTo>
                <a:cubicBezTo>
                  <a:pt x="465430" y="114749"/>
                  <a:pt x="448513" y="77289"/>
                  <a:pt x="433426" y="37947"/>
                </a:cubicBezTo>
                <a:close/>
                <a:moveTo>
                  <a:pt x="1011384" y="0"/>
                </a:moveTo>
                <a:lnTo>
                  <a:pt x="1011385" y="0"/>
                </a:lnTo>
                <a:lnTo>
                  <a:pt x="1011385" y="0"/>
                </a:lnTo>
                <a:lnTo>
                  <a:pt x="1161285" y="8313"/>
                </a:lnTo>
                <a:cubicBezTo>
                  <a:pt x="1160923" y="13406"/>
                  <a:pt x="1158670" y="17450"/>
                  <a:pt x="1154528" y="20443"/>
                </a:cubicBezTo>
                <a:cubicBezTo>
                  <a:pt x="1150386" y="23437"/>
                  <a:pt x="1143781" y="25614"/>
                  <a:pt x="1134714" y="26975"/>
                </a:cubicBezTo>
                <a:lnTo>
                  <a:pt x="1134714" y="188823"/>
                </a:lnTo>
                <a:lnTo>
                  <a:pt x="1210608" y="188823"/>
                </a:lnTo>
                <a:lnTo>
                  <a:pt x="1210609" y="188823"/>
                </a:lnTo>
                <a:lnTo>
                  <a:pt x="1210609" y="314096"/>
                </a:lnTo>
                <a:lnTo>
                  <a:pt x="1210608" y="314096"/>
                </a:lnTo>
                <a:lnTo>
                  <a:pt x="1134714" y="314096"/>
                </a:lnTo>
                <a:lnTo>
                  <a:pt x="1134714" y="517141"/>
                </a:lnTo>
                <a:lnTo>
                  <a:pt x="1200610" y="492403"/>
                </a:lnTo>
                <a:lnTo>
                  <a:pt x="1200610" y="492403"/>
                </a:lnTo>
                <a:lnTo>
                  <a:pt x="1200611" y="492403"/>
                </a:lnTo>
                <a:lnTo>
                  <a:pt x="1217022" y="564637"/>
                </a:lnTo>
                <a:lnTo>
                  <a:pt x="1254574" y="522372"/>
                </a:lnTo>
                <a:cubicBezTo>
                  <a:pt x="1266288" y="507474"/>
                  <a:pt x="1276965" y="491979"/>
                  <a:pt x="1286606" y="475888"/>
                </a:cubicBezTo>
                <a:lnTo>
                  <a:pt x="1191521" y="475888"/>
                </a:lnTo>
                <a:lnTo>
                  <a:pt x="1191520" y="475888"/>
                </a:lnTo>
                <a:lnTo>
                  <a:pt x="1191520" y="365360"/>
                </a:lnTo>
                <a:lnTo>
                  <a:pt x="1191521" y="365360"/>
                </a:lnTo>
                <a:lnTo>
                  <a:pt x="1780337" y="365360"/>
                </a:lnTo>
                <a:lnTo>
                  <a:pt x="1780338" y="365360"/>
                </a:lnTo>
                <a:lnTo>
                  <a:pt x="1780338" y="475888"/>
                </a:lnTo>
                <a:lnTo>
                  <a:pt x="1780337" y="475888"/>
                </a:lnTo>
                <a:lnTo>
                  <a:pt x="1414526" y="475888"/>
                </a:lnTo>
                <a:cubicBezTo>
                  <a:pt x="1411763" y="481431"/>
                  <a:pt x="1408828" y="487089"/>
                  <a:pt x="1405723" y="492861"/>
                </a:cubicBezTo>
                <a:cubicBezTo>
                  <a:pt x="1402617" y="498634"/>
                  <a:pt x="1399454" y="504292"/>
                  <a:pt x="1396234" y="509835"/>
                </a:cubicBezTo>
                <a:lnTo>
                  <a:pt x="1670609" y="509835"/>
                </a:lnTo>
                <a:lnTo>
                  <a:pt x="1697127" y="507083"/>
                </a:lnTo>
                <a:lnTo>
                  <a:pt x="1697127" y="507083"/>
                </a:lnTo>
                <a:lnTo>
                  <a:pt x="1697128" y="507083"/>
                </a:lnTo>
                <a:lnTo>
                  <a:pt x="1767536" y="518055"/>
                </a:lnTo>
                <a:cubicBezTo>
                  <a:pt x="1767060" y="522717"/>
                  <a:pt x="1766412" y="527779"/>
                  <a:pt x="1765593" y="533240"/>
                </a:cubicBezTo>
                <a:cubicBezTo>
                  <a:pt x="1764774" y="538701"/>
                  <a:pt x="1763897" y="543991"/>
                  <a:pt x="1762964" y="549110"/>
                </a:cubicBezTo>
                <a:cubicBezTo>
                  <a:pt x="1757644" y="626966"/>
                  <a:pt x="1751310" y="687980"/>
                  <a:pt x="1743961" y="732152"/>
                </a:cubicBezTo>
                <a:cubicBezTo>
                  <a:pt x="1736613" y="776324"/>
                  <a:pt x="1725877" y="808254"/>
                  <a:pt x="1711755" y="827943"/>
                </a:cubicBezTo>
                <a:cubicBezTo>
                  <a:pt x="1697633" y="847631"/>
                  <a:pt x="1677753" y="859677"/>
                  <a:pt x="1652113" y="864081"/>
                </a:cubicBezTo>
                <a:cubicBezTo>
                  <a:pt x="1626474" y="868485"/>
                  <a:pt x="1592704" y="869847"/>
                  <a:pt x="1550803" y="868166"/>
                </a:cubicBezTo>
                <a:lnTo>
                  <a:pt x="1550803" y="868166"/>
                </a:lnTo>
                <a:lnTo>
                  <a:pt x="1550802" y="868166"/>
                </a:lnTo>
                <a:cubicBezTo>
                  <a:pt x="1550306" y="856501"/>
                  <a:pt x="1548553" y="843752"/>
                  <a:pt x="1545543" y="829918"/>
                </a:cubicBezTo>
                <a:lnTo>
                  <a:pt x="1533424" y="789617"/>
                </a:lnTo>
                <a:lnTo>
                  <a:pt x="1498785" y="838368"/>
                </a:lnTo>
                <a:cubicBezTo>
                  <a:pt x="1486723" y="853421"/>
                  <a:pt x="1474490" y="866706"/>
                  <a:pt x="1462086" y="878224"/>
                </a:cubicBezTo>
                <a:lnTo>
                  <a:pt x="1462085" y="878223"/>
                </a:lnTo>
                <a:lnTo>
                  <a:pt x="1462085" y="878224"/>
                </a:lnTo>
                <a:cubicBezTo>
                  <a:pt x="1450194" y="865488"/>
                  <a:pt x="1435790" y="852355"/>
                  <a:pt x="1418873" y="838825"/>
                </a:cubicBezTo>
                <a:cubicBezTo>
                  <a:pt x="1401955" y="825295"/>
                  <a:pt x="1385272" y="813763"/>
                  <a:pt x="1368822" y="804230"/>
                </a:cubicBezTo>
                <a:cubicBezTo>
                  <a:pt x="1397753" y="783083"/>
                  <a:pt x="1424002" y="755689"/>
                  <a:pt x="1447569" y="722048"/>
                </a:cubicBezTo>
                <a:cubicBezTo>
                  <a:pt x="1471136" y="688407"/>
                  <a:pt x="1491218" y="652074"/>
                  <a:pt x="1507815" y="613048"/>
                </a:cubicBezTo>
                <a:lnTo>
                  <a:pt x="1475805" y="613048"/>
                </a:lnTo>
                <a:cubicBezTo>
                  <a:pt x="1451644" y="657086"/>
                  <a:pt x="1421779" y="699854"/>
                  <a:pt x="1386209" y="741352"/>
                </a:cubicBezTo>
                <a:cubicBezTo>
                  <a:pt x="1350640" y="782850"/>
                  <a:pt x="1314394" y="816901"/>
                  <a:pt x="1277472" y="843505"/>
                </a:cubicBezTo>
                <a:lnTo>
                  <a:pt x="1277472" y="843504"/>
                </a:lnTo>
                <a:lnTo>
                  <a:pt x="1277471" y="843505"/>
                </a:lnTo>
                <a:cubicBezTo>
                  <a:pt x="1266079" y="830318"/>
                  <a:pt x="1252461" y="816731"/>
                  <a:pt x="1236618" y="802745"/>
                </a:cubicBezTo>
                <a:cubicBezTo>
                  <a:pt x="1220776" y="788759"/>
                  <a:pt x="1205132" y="776771"/>
                  <a:pt x="1189688" y="766781"/>
                </a:cubicBezTo>
                <a:cubicBezTo>
                  <a:pt x="1220188" y="749852"/>
                  <a:pt x="1249894" y="727890"/>
                  <a:pt x="1278805" y="700896"/>
                </a:cubicBezTo>
                <a:cubicBezTo>
                  <a:pt x="1307716" y="673901"/>
                  <a:pt x="1333764" y="644618"/>
                  <a:pt x="1356946" y="613048"/>
                </a:cubicBezTo>
                <a:lnTo>
                  <a:pt x="1321321" y="613048"/>
                </a:lnTo>
                <a:cubicBezTo>
                  <a:pt x="1304839" y="630968"/>
                  <a:pt x="1287543" y="647745"/>
                  <a:pt x="1269434" y="663378"/>
                </a:cubicBezTo>
                <a:cubicBezTo>
                  <a:pt x="1251325" y="679010"/>
                  <a:pt x="1232633" y="693041"/>
                  <a:pt x="1213358" y="705471"/>
                </a:cubicBezTo>
                <a:lnTo>
                  <a:pt x="1213357" y="705471"/>
                </a:lnTo>
                <a:lnTo>
                  <a:pt x="1213357" y="705471"/>
                </a:lnTo>
                <a:cubicBezTo>
                  <a:pt x="1205276" y="696873"/>
                  <a:pt x="1195236" y="686846"/>
                  <a:pt x="1183236" y="675388"/>
                </a:cubicBezTo>
                <a:lnTo>
                  <a:pt x="1147541" y="643247"/>
                </a:lnTo>
                <a:lnTo>
                  <a:pt x="1052152" y="685911"/>
                </a:lnTo>
                <a:cubicBezTo>
                  <a:pt x="1021788" y="699161"/>
                  <a:pt x="994787" y="710866"/>
                  <a:pt x="971151" y="721027"/>
                </a:cubicBezTo>
                <a:cubicBezTo>
                  <a:pt x="970618" y="726060"/>
                  <a:pt x="968941" y="730178"/>
                  <a:pt x="966122" y="733381"/>
                </a:cubicBezTo>
                <a:cubicBezTo>
                  <a:pt x="963302" y="736583"/>
                  <a:pt x="959797" y="738871"/>
                  <a:pt x="955606" y="740244"/>
                </a:cubicBezTo>
                <a:lnTo>
                  <a:pt x="955606" y="740243"/>
                </a:lnTo>
                <a:lnTo>
                  <a:pt x="955605" y="740244"/>
                </a:lnTo>
                <a:lnTo>
                  <a:pt x="905313" y="595693"/>
                </a:lnTo>
                <a:cubicBezTo>
                  <a:pt x="920020" y="591107"/>
                  <a:pt x="936327" y="585893"/>
                  <a:pt x="954234" y="580051"/>
                </a:cubicBezTo>
                <a:cubicBezTo>
                  <a:pt x="972141" y="574210"/>
                  <a:pt x="991191" y="567854"/>
                  <a:pt x="1011384" y="560984"/>
                </a:cubicBezTo>
                <a:lnTo>
                  <a:pt x="1011384" y="314096"/>
                </a:lnTo>
                <a:lnTo>
                  <a:pt x="926345" y="314096"/>
                </a:lnTo>
                <a:lnTo>
                  <a:pt x="926344" y="314096"/>
                </a:lnTo>
                <a:lnTo>
                  <a:pt x="926344" y="188823"/>
                </a:lnTo>
                <a:lnTo>
                  <a:pt x="926345" y="188823"/>
                </a:lnTo>
                <a:lnTo>
                  <a:pt x="1011384" y="18882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小塚ゴシック Std H" panose="020B0800000000000000" pitchFamily="34" charset="-128"/>
              <a:ea typeface="小塚ゴシック Std H" panose="020B0800000000000000" pitchFamily="34" charset="-128"/>
              <a:cs typeface="Segoe UI" panose="020B0502040204020203" pitchFamily="34" charset="0"/>
            </a:endParaRPr>
          </a:p>
        </p:txBody>
      </p:sp>
      <p:sp>
        <p:nvSpPr>
          <p:cNvPr id="48" name="テキスト ボックス 47">
            <a:extLst>
              <a:ext uri="{FF2B5EF4-FFF2-40B4-BE49-F238E27FC236}">
                <a16:creationId xmlns:a16="http://schemas.microsoft.com/office/drawing/2014/main" id="{974E6AD6-4687-442D-878B-64FE0A6B7349}"/>
              </a:ext>
            </a:extLst>
          </p:cNvPr>
          <p:cNvSpPr txBox="1"/>
          <p:nvPr/>
        </p:nvSpPr>
        <p:spPr>
          <a:xfrm>
            <a:off x="1491361" y="1006047"/>
            <a:ext cx="2847260" cy="461665"/>
          </a:xfrm>
          <a:prstGeom prst="rect">
            <a:avLst/>
          </a:prstGeom>
          <a:noFill/>
          <a:ln>
            <a:noFill/>
          </a:ln>
          <a:effectLst>
            <a:glow rad="101600">
              <a:schemeClr val="tx1">
                <a:alpha val="60000"/>
              </a:schemeClr>
            </a:glow>
          </a:effectLst>
        </p:spPr>
        <p:txBody>
          <a:bodyPr wrap="square" rtlCol="0">
            <a:spAutoFit/>
          </a:bodyPr>
          <a:lstStyle/>
          <a:p>
            <a:r>
              <a:rPr lang="en-US" altLang="ja-JP" sz="1200" b="1" dirty="0">
                <a:solidFill>
                  <a:schemeClr val="bg1"/>
                </a:solidFill>
                <a:ea typeface="游ゴシック" panose="020B0400000000000000" pitchFamily="50" charset="-128"/>
                <a:cs typeface="Segoe UI" panose="020B0502040204020203" pitchFamily="34" charset="0"/>
              </a:rPr>
              <a:t>AI</a:t>
            </a:r>
            <a:r>
              <a:rPr lang="ja-JP" altLang="en-US" sz="1200" b="1" dirty="0">
                <a:solidFill>
                  <a:schemeClr val="bg1"/>
                </a:solidFill>
                <a:ea typeface="游ゴシック" panose="020B0400000000000000" pitchFamily="50" charset="-128"/>
                <a:cs typeface="Segoe UI" panose="020B0502040204020203" pitchFamily="34" charset="0"/>
              </a:rPr>
              <a:t>を活用したデータセンターや</a:t>
            </a:r>
            <a:endParaRPr lang="en-US" altLang="ja-JP" sz="1200" b="1" dirty="0">
              <a:solidFill>
                <a:schemeClr val="bg1"/>
              </a:solidFill>
              <a:ea typeface="游ゴシック" panose="020B0400000000000000" pitchFamily="50" charset="-128"/>
              <a:cs typeface="Segoe UI" panose="020B0502040204020203" pitchFamily="34" charset="0"/>
            </a:endParaRPr>
          </a:p>
          <a:p>
            <a:r>
              <a:rPr lang="en-US" altLang="ja-JP" sz="1200" b="1" dirty="0">
                <a:solidFill>
                  <a:schemeClr val="bg1"/>
                </a:solidFill>
                <a:ea typeface="游ゴシック" panose="020B0400000000000000" pitchFamily="50" charset="-128"/>
                <a:cs typeface="Segoe UI" panose="020B0502040204020203" pitchFamily="34" charset="0"/>
              </a:rPr>
              <a:t>AI</a:t>
            </a:r>
            <a:r>
              <a:rPr lang="ja-JP" altLang="en-US" sz="1200" b="1" dirty="0">
                <a:solidFill>
                  <a:schemeClr val="bg1"/>
                </a:solidFill>
                <a:ea typeface="游ゴシック" panose="020B0400000000000000" pitchFamily="50" charset="-128"/>
                <a:cs typeface="Segoe UI" panose="020B0502040204020203" pitchFamily="34" charset="0"/>
              </a:rPr>
              <a:t>サーバー用にお勧めの最新</a:t>
            </a:r>
            <a:r>
              <a:rPr lang="en-US" altLang="ja-JP" sz="1200" b="1" dirty="0">
                <a:solidFill>
                  <a:schemeClr val="bg1"/>
                </a:solidFill>
                <a:ea typeface="游ゴシック" panose="020B0400000000000000" pitchFamily="50" charset="-128"/>
                <a:cs typeface="Segoe UI" panose="020B0502040204020203" pitchFamily="34" charset="0"/>
              </a:rPr>
              <a:t>CPU</a:t>
            </a:r>
          </a:p>
        </p:txBody>
      </p:sp>
      <p:pic>
        <p:nvPicPr>
          <p:cNvPr id="50" name="図 49">
            <a:extLst>
              <a:ext uri="{FF2B5EF4-FFF2-40B4-BE49-F238E27FC236}">
                <a16:creationId xmlns:a16="http://schemas.microsoft.com/office/drawing/2014/main" id="{3AB30642-A326-44B3-8BE5-79546D7B57B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7901" y="2281968"/>
            <a:ext cx="1766132" cy="1440277"/>
          </a:xfrm>
          <a:prstGeom prst="rect">
            <a:avLst/>
          </a:prstGeom>
        </p:spPr>
      </p:pic>
      <p:sp>
        <p:nvSpPr>
          <p:cNvPr id="51" name="テキスト ボックス 50">
            <a:extLst>
              <a:ext uri="{FF2B5EF4-FFF2-40B4-BE49-F238E27FC236}">
                <a16:creationId xmlns:a16="http://schemas.microsoft.com/office/drawing/2014/main" id="{1D417B4A-91D0-4777-B8B5-5EB7B32CF1FA}"/>
              </a:ext>
            </a:extLst>
          </p:cNvPr>
          <p:cNvSpPr txBox="1"/>
          <p:nvPr/>
        </p:nvSpPr>
        <p:spPr>
          <a:xfrm>
            <a:off x="2313402" y="1709471"/>
            <a:ext cx="4848372" cy="307777"/>
          </a:xfrm>
          <a:prstGeom prst="rect">
            <a:avLst/>
          </a:prstGeom>
          <a:noFill/>
          <a:ln>
            <a:noFill/>
          </a:ln>
          <a:effectLst>
            <a:glow rad="101600">
              <a:schemeClr val="tx1">
                <a:alpha val="60000"/>
              </a:schemeClr>
            </a:glow>
          </a:effectLst>
        </p:spPr>
        <p:txBody>
          <a:bodyPr wrap="square" rtlCol="0">
            <a:spAutoFit/>
          </a:bodyPr>
          <a:lstStyle/>
          <a:p>
            <a:r>
              <a:rPr lang="ja-JP" altLang="en-US" sz="1400" b="1" dirty="0">
                <a:ea typeface="游ゴシック" panose="020B0400000000000000" pitchFamily="50" charset="-128"/>
                <a:cs typeface="Segoe UI" panose="020B0502040204020203" pitchFamily="34" charset="0"/>
              </a:rPr>
              <a:t>サーバー向け</a:t>
            </a:r>
            <a:r>
              <a:rPr lang="en-US" altLang="ja-JP" sz="1400" b="1" dirty="0">
                <a:ea typeface="游ゴシック" panose="020B0400000000000000" pitchFamily="50" charset="-128"/>
                <a:cs typeface="Segoe UI" panose="020B0502040204020203" pitchFamily="34" charset="0"/>
              </a:rPr>
              <a:t>EPYC</a:t>
            </a:r>
            <a:r>
              <a:rPr lang="ja-JP" altLang="en-US" sz="1400" b="1" dirty="0">
                <a:ea typeface="游ゴシック" panose="020B0400000000000000" pitchFamily="50" charset="-128"/>
                <a:cs typeface="Segoe UI" panose="020B0502040204020203" pitchFamily="34" charset="0"/>
              </a:rPr>
              <a:t>が</a:t>
            </a:r>
            <a:r>
              <a:rPr lang="en-US" altLang="ja-JP" sz="1400" b="1" dirty="0">
                <a:ea typeface="游ゴシック" panose="020B0400000000000000" pitchFamily="50" charset="-128"/>
                <a:cs typeface="Segoe UI" panose="020B0502040204020203" pitchFamily="34" charset="0"/>
              </a:rPr>
              <a:t>Ryzen</a:t>
            </a:r>
            <a:r>
              <a:rPr lang="ja-JP" altLang="en-US" sz="1400" b="1" dirty="0">
                <a:ea typeface="游ゴシック" panose="020B0400000000000000" pitchFamily="50" charset="-128"/>
                <a:cs typeface="Segoe UI" panose="020B0502040204020203" pitchFamily="34" charset="0"/>
              </a:rPr>
              <a:t>よりもビジネスに最適な理由</a:t>
            </a:r>
            <a:endParaRPr lang="en-US" altLang="ja-JP" sz="1400" b="1" dirty="0">
              <a:ea typeface="游ゴシック" panose="020B0400000000000000" pitchFamily="50" charset="-128"/>
              <a:cs typeface="Segoe UI" panose="020B0502040204020203" pitchFamily="34" charset="0"/>
            </a:endParaRPr>
          </a:p>
        </p:txBody>
      </p:sp>
      <p:cxnSp>
        <p:nvCxnSpPr>
          <p:cNvPr id="53" name="直線コネクタ 52">
            <a:extLst>
              <a:ext uri="{FF2B5EF4-FFF2-40B4-BE49-F238E27FC236}">
                <a16:creationId xmlns:a16="http://schemas.microsoft.com/office/drawing/2014/main" id="{1F5D804B-047D-4DF7-9205-63A7C83882A8}"/>
              </a:ext>
            </a:extLst>
          </p:cNvPr>
          <p:cNvCxnSpPr>
            <a:cxnSpLocks/>
          </p:cNvCxnSpPr>
          <p:nvPr/>
        </p:nvCxnSpPr>
        <p:spPr>
          <a:xfrm>
            <a:off x="2360856" y="1998978"/>
            <a:ext cx="4729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933ACC00-9445-46EB-AA34-8DA173363521}"/>
              </a:ext>
            </a:extLst>
          </p:cNvPr>
          <p:cNvSpPr txBox="1"/>
          <p:nvPr/>
        </p:nvSpPr>
        <p:spPr>
          <a:xfrm>
            <a:off x="2326101" y="2062559"/>
            <a:ext cx="4848372" cy="2108269"/>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cs typeface="Segoe UI" panose="020B0502040204020203" pitchFamily="34" charset="0"/>
              </a:rPr>
              <a:t>大規模な並列処理を可能とするコア数の増加</a:t>
            </a:r>
            <a:endParaRPr lang="en-US" altLang="ja-JP" sz="1050" b="1" dirty="0">
              <a:ea typeface="游ゴシック" panose="020B0400000000000000" pitchFamily="50" charset="-128"/>
              <a:cs typeface="Segoe UI" panose="020B0502040204020203" pitchFamily="34" charset="0"/>
            </a:endParaRPr>
          </a:p>
          <a:p>
            <a:r>
              <a:rPr lang="ja-JP" altLang="en-US" sz="1050" b="1" dirty="0">
                <a:ea typeface="游ゴシック" panose="020B0400000000000000" pitchFamily="50" charset="-128"/>
                <a:cs typeface="Segoe UI" panose="020B0502040204020203" pitchFamily="34" charset="0"/>
              </a:rPr>
              <a:t>﻿</a:t>
            </a:r>
            <a:r>
              <a:rPr lang="ja-JP" altLang="en-US" sz="800" dirty="0">
                <a:ea typeface="游ゴシック" panose="020B0400000000000000" pitchFamily="50" charset="-128"/>
                <a:cs typeface="Segoe UI" panose="020B0502040204020203" pitchFamily="34" charset="0"/>
              </a:rPr>
              <a:t>一番の違いはコア数 </a:t>
            </a:r>
            <a:r>
              <a:rPr lang="en-US" altLang="ja-JP" sz="800" dirty="0">
                <a:ea typeface="游ゴシック" panose="020B0400000000000000" pitchFamily="50" charset="-128"/>
                <a:cs typeface="Segoe UI" panose="020B0502040204020203" pitchFamily="34" charset="0"/>
              </a:rPr>
              <a:t>/ </a:t>
            </a:r>
            <a:r>
              <a:rPr lang="ja-JP" altLang="en-US" sz="800" dirty="0">
                <a:ea typeface="游ゴシック" panose="020B0400000000000000" pitchFamily="50" charset="-128"/>
                <a:cs typeface="Segoe UI" panose="020B0502040204020203" pitchFamily="34" charset="0"/>
              </a:rPr>
              <a:t>スレッド数が多い傾向にあることです。マルチコア性能が必要なサーバーにおいて、処理速度の違いは大きな差となります。</a:t>
            </a:r>
            <a:endParaRPr lang="en-US" altLang="ja-JP" sz="800" dirty="0">
              <a:ea typeface="游ゴシック" panose="020B0400000000000000" pitchFamily="50" charset="-128"/>
              <a:cs typeface="Segoe UI" panose="020B0502040204020203" pitchFamily="34" charset="0"/>
            </a:endParaRPr>
          </a:p>
          <a:p>
            <a:endParaRPr lang="ja-JP" altLang="en-US" sz="1050" b="1" dirty="0">
              <a:ea typeface="游ゴシック" panose="020B0400000000000000" pitchFamily="50" charset="-128"/>
              <a:cs typeface="Segoe UI" panose="020B0502040204020203" pitchFamily="34" charset="0"/>
            </a:endParaRPr>
          </a:p>
          <a:p>
            <a:r>
              <a:rPr lang="en-US" altLang="ja-JP" sz="1050" b="1" dirty="0">
                <a:ea typeface="游ゴシック" panose="020B0400000000000000" pitchFamily="50" charset="-128"/>
                <a:cs typeface="Segoe UI" panose="020B0502040204020203" pitchFamily="34" charset="0"/>
              </a:rPr>
              <a:t>PCI Express</a:t>
            </a:r>
            <a:r>
              <a:rPr lang="ja-JP" altLang="en-US" sz="1050" b="1" dirty="0">
                <a:ea typeface="游ゴシック" panose="020B0400000000000000" pitchFamily="50" charset="-128"/>
                <a:cs typeface="Segoe UI" panose="020B0502040204020203" pitchFamily="34" charset="0"/>
              </a:rPr>
              <a:t>レーンの拡充﻿</a:t>
            </a:r>
            <a:endParaRPr lang="en-US" altLang="ja-JP" sz="1050" b="1" dirty="0">
              <a:ea typeface="游ゴシック" panose="020B0400000000000000" pitchFamily="50" charset="-128"/>
              <a:cs typeface="Segoe UI" panose="020B0502040204020203" pitchFamily="34" charset="0"/>
            </a:endParaRPr>
          </a:p>
          <a:p>
            <a:r>
              <a:rPr lang="ja-JP" altLang="en-US" sz="800" dirty="0">
                <a:ea typeface="游ゴシック" panose="020B0400000000000000" pitchFamily="50" charset="-128"/>
                <a:cs typeface="Segoe UI" panose="020B0502040204020203" pitchFamily="34" charset="0"/>
              </a:rPr>
              <a:t>拡張性が高いことも</a:t>
            </a:r>
            <a:r>
              <a:rPr lang="en-US" altLang="ja-JP" sz="800" dirty="0">
                <a:ea typeface="游ゴシック" panose="020B0400000000000000" pitchFamily="50" charset="-128"/>
                <a:cs typeface="Segoe UI" panose="020B0502040204020203" pitchFamily="34" charset="0"/>
              </a:rPr>
              <a:t>EPYC</a:t>
            </a:r>
            <a:r>
              <a:rPr lang="ja-JP" altLang="en-US" sz="800" dirty="0">
                <a:ea typeface="游ゴシック" panose="020B0400000000000000" pitchFamily="50" charset="-128"/>
                <a:cs typeface="Segoe UI" panose="020B0502040204020203" pitchFamily="34" charset="0"/>
              </a:rPr>
              <a:t>の特徴の一つであり、一般的なパソコンよりも多くのパーツを増設したり、様々な機材に接続することが可能です。</a:t>
            </a:r>
            <a:endParaRPr lang="en-US" altLang="ja-JP" sz="800" dirty="0">
              <a:ea typeface="游ゴシック" panose="020B0400000000000000" pitchFamily="50" charset="-128"/>
              <a:cs typeface="Segoe UI" panose="020B0502040204020203" pitchFamily="34" charset="0"/>
            </a:endParaRPr>
          </a:p>
          <a:p>
            <a:endParaRPr lang="ja-JP" altLang="en-US" sz="1050" b="1" dirty="0">
              <a:ea typeface="游ゴシック" panose="020B0400000000000000" pitchFamily="50" charset="-128"/>
              <a:cs typeface="Segoe UI" panose="020B0502040204020203" pitchFamily="34" charset="0"/>
            </a:endParaRPr>
          </a:p>
          <a:p>
            <a:r>
              <a:rPr lang="ja-JP" altLang="en-US" sz="1050" b="1" dirty="0">
                <a:ea typeface="游ゴシック" panose="020B0400000000000000" pitchFamily="50" charset="-128"/>
                <a:cs typeface="Segoe UI" panose="020B0502040204020203" pitchFamily="34" charset="0"/>
              </a:rPr>
              <a:t>大容量</a:t>
            </a:r>
            <a:r>
              <a:rPr lang="en-US" altLang="ja-JP" sz="1050" b="1" dirty="0">
                <a:ea typeface="游ゴシック" panose="020B0400000000000000" pitchFamily="50" charset="-128"/>
                <a:cs typeface="Segoe UI" panose="020B0502040204020203" pitchFamily="34" charset="0"/>
              </a:rPr>
              <a:t>RAM</a:t>
            </a:r>
            <a:r>
              <a:rPr lang="ja-JP" altLang="en-US" sz="1050" b="1" dirty="0">
                <a:ea typeface="游ゴシック" panose="020B0400000000000000" pitchFamily="50" charset="-128"/>
                <a:cs typeface="Segoe UI" panose="020B0502040204020203" pitchFamily="34" charset="0"/>
              </a:rPr>
              <a:t>やキャッシュメモリのサポート</a:t>
            </a:r>
            <a:endParaRPr lang="en-US" altLang="ja-JP" sz="1050" b="1" dirty="0">
              <a:ea typeface="游ゴシック" panose="020B0400000000000000" pitchFamily="50" charset="-128"/>
              <a:cs typeface="Segoe UI" panose="020B0502040204020203" pitchFamily="34" charset="0"/>
            </a:endParaRPr>
          </a:p>
          <a:p>
            <a:r>
              <a:rPr lang="ja-JP" altLang="en-US" sz="1050" b="1" dirty="0">
                <a:ea typeface="游ゴシック" panose="020B0400000000000000" pitchFamily="50" charset="-128"/>
                <a:cs typeface="Segoe UI" panose="020B0502040204020203" pitchFamily="34" charset="0"/>
              </a:rPr>
              <a:t>﻿</a:t>
            </a:r>
            <a:r>
              <a:rPr lang="ja-JP" altLang="en-US" sz="800" dirty="0">
                <a:ea typeface="游ゴシック" panose="020B0400000000000000" pitchFamily="50" charset="-128"/>
                <a:cs typeface="Segoe UI" panose="020B0502040204020203" pitchFamily="34" charset="0"/>
              </a:rPr>
              <a:t>通常のパソコンが数百</a:t>
            </a:r>
            <a:r>
              <a:rPr lang="en-US" altLang="ja-JP" sz="800" dirty="0">
                <a:ea typeface="游ゴシック" panose="020B0400000000000000" pitchFamily="50" charset="-128"/>
                <a:cs typeface="Segoe UI" panose="020B0502040204020203" pitchFamily="34" charset="0"/>
              </a:rPr>
              <a:t>GB</a:t>
            </a:r>
            <a:r>
              <a:rPr lang="ja-JP" altLang="en-US" sz="800" dirty="0">
                <a:ea typeface="游ゴシック" panose="020B0400000000000000" pitchFamily="50" charset="-128"/>
                <a:cs typeface="Segoe UI" panose="020B0502040204020203" pitchFamily="34" charset="0"/>
              </a:rPr>
              <a:t>が上限に対し、</a:t>
            </a:r>
            <a:r>
              <a:rPr lang="en-US" altLang="ja-JP" sz="800" dirty="0">
                <a:ea typeface="游ゴシック" panose="020B0400000000000000" pitchFamily="50" charset="-128"/>
                <a:cs typeface="Segoe UI" panose="020B0502040204020203" pitchFamily="34" charset="0"/>
              </a:rPr>
              <a:t>EPYC</a:t>
            </a:r>
            <a:r>
              <a:rPr lang="ja-JP" altLang="en-US" sz="800" dirty="0">
                <a:ea typeface="游ゴシック" panose="020B0400000000000000" pitchFamily="50" charset="-128"/>
                <a:cs typeface="Segoe UI" panose="020B0502040204020203" pitchFamily="34" charset="0"/>
              </a:rPr>
              <a:t>は数</a:t>
            </a:r>
            <a:r>
              <a:rPr lang="en-US" altLang="ja-JP" sz="800" dirty="0">
                <a:ea typeface="游ゴシック" panose="020B0400000000000000" pitchFamily="50" charset="-128"/>
                <a:cs typeface="Segoe UI" panose="020B0502040204020203" pitchFamily="34" charset="0"/>
              </a:rPr>
              <a:t>TB</a:t>
            </a:r>
            <a:r>
              <a:rPr lang="ja-JP" altLang="en-US" sz="800" dirty="0">
                <a:ea typeface="游ゴシック" panose="020B0400000000000000" pitchFamily="50" charset="-128"/>
                <a:cs typeface="Segoe UI" panose="020B0502040204020203" pitchFamily="34" charset="0"/>
              </a:rPr>
              <a:t>のメモリを搭載可能です。</a:t>
            </a:r>
            <a:endParaRPr lang="en-US" altLang="ja-JP" sz="800" dirty="0">
              <a:ea typeface="游ゴシック" panose="020B0400000000000000" pitchFamily="50" charset="-128"/>
              <a:cs typeface="Segoe UI" panose="020B0502040204020203" pitchFamily="34" charset="0"/>
            </a:endParaRPr>
          </a:p>
          <a:p>
            <a:endParaRPr lang="ja-JP" altLang="en-US" sz="1050" dirty="0">
              <a:ea typeface="游ゴシック" panose="020B0400000000000000" pitchFamily="50" charset="-128"/>
              <a:cs typeface="Segoe UI" panose="020B0502040204020203" pitchFamily="34" charset="0"/>
            </a:endParaRPr>
          </a:p>
          <a:p>
            <a:r>
              <a:rPr lang="ja-JP" altLang="en-US" sz="1050" b="1" dirty="0">
                <a:ea typeface="游ゴシック" panose="020B0400000000000000" pitchFamily="50" charset="-128"/>
                <a:cs typeface="Segoe UI" panose="020B0502040204020203" pitchFamily="34" charset="0"/>
              </a:rPr>
              <a:t>高度なセキュリティ機能の搭載﻿</a:t>
            </a:r>
          </a:p>
          <a:p>
            <a:r>
              <a:rPr lang="en-US" altLang="ja-JP" sz="800" dirty="0">
                <a:ea typeface="游ゴシック" panose="020B0400000000000000" pitchFamily="50" charset="-128"/>
                <a:cs typeface="Segoe UI" panose="020B0502040204020203" pitchFamily="34" charset="0"/>
              </a:rPr>
              <a:t>Ryzen</a:t>
            </a:r>
            <a:r>
              <a:rPr lang="ja-JP" altLang="en-US" sz="800" dirty="0">
                <a:ea typeface="游ゴシック" panose="020B0400000000000000" pitchFamily="50" charset="-128"/>
                <a:cs typeface="Segoe UI" panose="020B0502040204020203" pitchFamily="34" charset="0"/>
              </a:rPr>
              <a:t>にはない独自のセキュリティ機能が複数あり、より安心してビジネスにご利用頂けます。</a:t>
            </a:r>
            <a:endParaRPr lang="en-US" altLang="ja-JP" sz="800" dirty="0">
              <a:ea typeface="游ゴシック" panose="020B0400000000000000" pitchFamily="50" charset="-128"/>
              <a:cs typeface="Segoe UI" panose="020B0502040204020203" pitchFamily="34" charset="0"/>
            </a:endParaRPr>
          </a:p>
        </p:txBody>
      </p:sp>
      <p:sp>
        <p:nvSpPr>
          <p:cNvPr id="57" name="テキスト ボックス 56">
            <a:extLst>
              <a:ext uri="{FF2B5EF4-FFF2-40B4-BE49-F238E27FC236}">
                <a16:creationId xmlns:a16="http://schemas.microsoft.com/office/drawing/2014/main" id="{023197EA-39C6-4AB1-A80A-B4BA600ED91E}"/>
              </a:ext>
            </a:extLst>
          </p:cNvPr>
          <p:cNvSpPr txBox="1"/>
          <p:nvPr/>
        </p:nvSpPr>
        <p:spPr>
          <a:xfrm>
            <a:off x="531903" y="4307990"/>
            <a:ext cx="6495864"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a typeface="游ゴシック" panose="020B0400000000000000" pitchFamily="50" charset="-128"/>
                <a:cs typeface="Segoe UI" panose="020B0502040204020203" pitchFamily="34" charset="0"/>
              </a:rPr>
              <a:t>AMD EPYC</a:t>
            </a:r>
            <a:r>
              <a:rPr lang="ja-JP" altLang="en-US" sz="1200" b="1" dirty="0">
                <a:solidFill>
                  <a:schemeClr val="bg1"/>
                </a:solidFill>
                <a:ea typeface="游ゴシック" panose="020B0400000000000000" pitchFamily="50" charset="-128"/>
                <a:cs typeface="Segoe UI" panose="020B0502040204020203" pitchFamily="34" charset="0"/>
              </a:rPr>
              <a:t>は、これらの用途に選ばれています。</a:t>
            </a:r>
            <a:endParaRPr lang="en-US" altLang="ja-JP" sz="1200" b="1" dirty="0">
              <a:solidFill>
                <a:schemeClr val="bg1"/>
              </a:solidFill>
              <a:ea typeface="游ゴシック" panose="020B0400000000000000" pitchFamily="50" charset="-128"/>
              <a:cs typeface="Segoe UI" panose="020B0502040204020203" pitchFamily="34" charset="0"/>
            </a:endParaRPr>
          </a:p>
        </p:txBody>
      </p:sp>
      <p:sp>
        <p:nvSpPr>
          <p:cNvPr id="58" name="テキスト ボックス 57">
            <a:extLst>
              <a:ext uri="{FF2B5EF4-FFF2-40B4-BE49-F238E27FC236}">
                <a16:creationId xmlns:a16="http://schemas.microsoft.com/office/drawing/2014/main" id="{6E577F88-80F3-4979-8BF7-0583CA809C5E}"/>
              </a:ext>
            </a:extLst>
          </p:cNvPr>
          <p:cNvSpPr txBox="1"/>
          <p:nvPr/>
        </p:nvSpPr>
        <p:spPr>
          <a:xfrm>
            <a:off x="531903" y="6873051"/>
            <a:ext cx="6495864" cy="276999"/>
          </a:xfrm>
          <a:prstGeom prst="rect">
            <a:avLst/>
          </a:prstGeom>
          <a:noFill/>
          <a:ln>
            <a:noFill/>
          </a:ln>
          <a:effectLst>
            <a:glow rad="101600">
              <a:schemeClr val="tx1">
                <a:alpha val="60000"/>
              </a:schemeClr>
            </a:glow>
          </a:effectLst>
        </p:spPr>
        <p:txBody>
          <a:bodyPr wrap="square" rtlCol="0">
            <a:spAutoFit/>
          </a:bodyPr>
          <a:lstStyle/>
          <a:p>
            <a:pPr algn="ctr"/>
            <a:r>
              <a:rPr lang="ja-JP" altLang="en-US" sz="1200" b="1" dirty="0">
                <a:solidFill>
                  <a:schemeClr val="bg1"/>
                </a:solidFill>
                <a:ea typeface="游ゴシック" panose="020B0400000000000000" pitchFamily="50" charset="-128"/>
                <a:cs typeface="Segoe UI" panose="020B0502040204020203" pitchFamily="34" charset="0"/>
              </a:rPr>
              <a:t>扱うデータ量に応じて必要なスペックは変わります。まずは一度ご相談下さい。</a:t>
            </a:r>
            <a:endParaRPr lang="en-US" altLang="ja-JP" sz="1200" b="1" dirty="0">
              <a:solidFill>
                <a:schemeClr val="bg1"/>
              </a:solidFill>
              <a:ea typeface="游ゴシック" panose="020B0400000000000000" pitchFamily="50" charset="-128"/>
              <a:cs typeface="Segoe UI" panose="020B0502040204020203" pitchFamily="34" charset="0"/>
            </a:endParaRPr>
          </a:p>
        </p:txBody>
      </p:sp>
      <p:grpSp>
        <p:nvGrpSpPr>
          <p:cNvPr id="69" name="グループ化 68">
            <a:extLst>
              <a:ext uri="{FF2B5EF4-FFF2-40B4-BE49-F238E27FC236}">
                <a16:creationId xmlns:a16="http://schemas.microsoft.com/office/drawing/2014/main" id="{A2DEBC54-2BEA-4427-9C4E-287D7B10DE3B}"/>
              </a:ext>
            </a:extLst>
          </p:cNvPr>
          <p:cNvGrpSpPr/>
          <p:nvPr/>
        </p:nvGrpSpPr>
        <p:grpSpPr>
          <a:xfrm>
            <a:off x="4440173" y="7521374"/>
            <a:ext cx="2892696" cy="2085260"/>
            <a:chOff x="5517826" y="7770729"/>
            <a:chExt cx="1572762" cy="1133758"/>
          </a:xfrm>
        </p:grpSpPr>
        <p:pic>
          <p:nvPicPr>
            <p:cNvPr id="66" name="図 65">
              <a:extLst>
                <a:ext uri="{FF2B5EF4-FFF2-40B4-BE49-F238E27FC236}">
                  <a16:creationId xmlns:a16="http://schemas.microsoft.com/office/drawing/2014/main" id="{9D6B6B05-D7DB-4925-9A92-42D0D636D3C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17826" y="8354020"/>
              <a:ext cx="1572762" cy="550467"/>
            </a:xfrm>
            <a:prstGeom prst="rect">
              <a:avLst/>
            </a:prstGeom>
          </p:spPr>
        </p:pic>
        <p:pic>
          <p:nvPicPr>
            <p:cNvPr id="68" name="図 67">
              <a:extLst>
                <a:ext uri="{FF2B5EF4-FFF2-40B4-BE49-F238E27FC236}">
                  <a16:creationId xmlns:a16="http://schemas.microsoft.com/office/drawing/2014/main" id="{EF297D7B-606B-45C9-9323-2CF01B11911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17826" y="7770729"/>
              <a:ext cx="1572762" cy="557109"/>
            </a:xfrm>
            <a:prstGeom prst="rect">
              <a:avLst/>
            </a:prstGeom>
          </p:spPr>
        </p:pic>
      </p:grpSp>
      <p:sp>
        <p:nvSpPr>
          <p:cNvPr id="70" name="テキスト ボックス 69">
            <a:extLst>
              <a:ext uri="{FF2B5EF4-FFF2-40B4-BE49-F238E27FC236}">
                <a16:creationId xmlns:a16="http://schemas.microsoft.com/office/drawing/2014/main" id="{D9AE1C42-2923-423B-9081-CF09CE580ED0}"/>
              </a:ext>
            </a:extLst>
          </p:cNvPr>
          <p:cNvSpPr txBox="1"/>
          <p:nvPr/>
        </p:nvSpPr>
        <p:spPr>
          <a:xfrm>
            <a:off x="297239" y="7415577"/>
            <a:ext cx="3831838" cy="307777"/>
          </a:xfrm>
          <a:prstGeom prst="rect">
            <a:avLst/>
          </a:prstGeom>
          <a:noFill/>
          <a:ln>
            <a:noFill/>
          </a:ln>
          <a:effectLst>
            <a:glow rad="101600">
              <a:schemeClr val="tx1">
                <a:alpha val="60000"/>
              </a:schemeClr>
            </a:glow>
          </a:effectLst>
        </p:spPr>
        <p:txBody>
          <a:bodyPr wrap="square" rtlCol="0">
            <a:spAutoFit/>
          </a:bodyPr>
          <a:lstStyle/>
          <a:p>
            <a:r>
              <a:rPr lang="ja-JP" altLang="en-US" sz="1400" b="1" dirty="0">
                <a:ea typeface="游ゴシック" panose="020B0400000000000000" pitchFamily="50" charset="-128"/>
                <a:cs typeface="Segoe UI" panose="020B0502040204020203" pitchFamily="34" charset="0"/>
              </a:rPr>
              <a:t>最新の第</a:t>
            </a:r>
            <a:r>
              <a:rPr lang="en-US" altLang="ja-JP" sz="1400" b="1" dirty="0">
                <a:ea typeface="游ゴシック" panose="020B0400000000000000" pitchFamily="50" charset="-128"/>
                <a:cs typeface="Segoe UI" panose="020B0502040204020203" pitchFamily="34" charset="0"/>
              </a:rPr>
              <a:t>5</a:t>
            </a:r>
            <a:r>
              <a:rPr lang="ja-JP" altLang="en-US" sz="1400" b="1" dirty="0">
                <a:ea typeface="游ゴシック" panose="020B0400000000000000" pitchFamily="50" charset="-128"/>
                <a:cs typeface="Segoe UI" panose="020B0502040204020203" pitchFamily="34" charset="0"/>
              </a:rPr>
              <a:t>世代</a:t>
            </a:r>
            <a:r>
              <a:rPr lang="en-US" altLang="ja-JP" sz="1400" b="1" dirty="0">
                <a:ea typeface="游ゴシック" panose="020B0400000000000000" pitchFamily="50" charset="-128"/>
                <a:cs typeface="Segoe UI" panose="020B0502040204020203" pitchFamily="34" charset="0"/>
              </a:rPr>
              <a:t>EPYC</a:t>
            </a:r>
            <a:r>
              <a:rPr lang="ja-JP" altLang="en-US" sz="1400" b="1" dirty="0">
                <a:ea typeface="游ゴシック" panose="020B0400000000000000" pitchFamily="50" charset="-128"/>
                <a:cs typeface="Segoe UI" panose="020B0502040204020203" pitchFamily="34" charset="0"/>
              </a:rPr>
              <a:t>はあらゆる点が進化</a:t>
            </a:r>
            <a:r>
              <a:rPr lang="en-US" altLang="ja-JP" sz="1400" b="1" dirty="0">
                <a:ea typeface="游ゴシック" panose="020B0400000000000000" pitchFamily="50" charset="-128"/>
                <a:cs typeface="Segoe UI" panose="020B0502040204020203" pitchFamily="34" charset="0"/>
              </a:rPr>
              <a:t>!</a:t>
            </a:r>
          </a:p>
        </p:txBody>
      </p:sp>
      <p:cxnSp>
        <p:nvCxnSpPr>
          <p:cNvPr id="73" name="直線コネクタ 72">
            <a:extLst>
              <a:ext uri="{FF2B5EF4-FFF2-40B4-BE49-F238E27FC236}">
                <a16:creationId xmlns:a16="http://schemas.microsoft.com/office/drawing/2014/main" id="{32672E5A-C5B7-4A33-A11F-74F5DC0F229F}"/>
              </a:ext>
            </a:extLst>
          </p:cNvPr>
          <p:cNvCxnSpPr/>
          <p:nvPr/>
        </p:nvCxnSpPr>
        <p:spPr>
          <a:xfrm>
            <a:off x="297239" y="7693660"/>
            <a:ext cx="35649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99F3DC67-34B5-4249-A610-BA9B25592CD1}"/>
              </a:ext>
            </a:extLst>
          </p:cNvPr>
          <p:cNvSpPr txBox="1"/>
          <p:nvPr/>
        </p:nvSpPr>
        <p:spPr>
          <a:xfrm>
            <a:off x="297239" y="7804102"/>
            <a:ext cx="3916130" cy="1446550"/>
          </a:xfrm>
          <a:prstGeom prst="rect">
            <a:avLst/>
          </a:prstGeom>
          <a:noFill/>
          <a:ln>
            <a:noFill/>
          </a:ln>
          <a:effectLst>
            <a:glow rad="101600">
              <a:schemeClr val="tx1">
                <a:alpha val="60000"/>
              </a:schemeClr>
            </a:glow>
          </a:effectLst>
        </p:spPr>
        <p:txBody>
          <a:bodyPr wrap="square" rtlCol="0">
            <a:spAutoFit/>
          </a:bodyPr>
          <a:lstStyle/>
          <a:p>
            <a:r>
              <a:rPr lang="en-US" altLang="ja-JP" sz="800" dirty="0">
                <a:ea typeface="游ゴシック" panose="020B0400000000000000" pitchFamily="50" charset="-128"/>
                <a:cs typeface="Segoe UI" panose="020B0502040204020203" pitchFamily="34" charset="0"/>
              </a:rPr>
              <a:t>EPYC 9005</a:t>
            </a:r>
            <a:r>
              <a:rPr lang="ja-JP" altLang="en-US" sz="800" dirty="0">
                <a:ea typeface="游ゴシック" panose="020B0400000000000000" pitchFamily="50" charset="-128"/>
                <a:cs typeface="Segoe UI" panose="020B0502040204020203" pitchFamily="34" charset="0"/>
              </a:rPr>
              <a:t>シリーズはアーキテクチャとして</a:t>
            </a:r>
            <a:r>
              <a:rPr lang="en-US" altLang="ja-JP" sz="800" dirty="0">
                <a:ea typeface="游ゴシック" panose="020B0400000000000000" pitchFamily="50" charset="-128"/>
                <a:cs typeface="Segoe UI" panose="020B0502040204020203" pitchFamily="34" charset="0"/>
              </a:rPr>
              <a:t>Zen 5</a:t>
            </a:r>
            <a:r>
              <a:rPr lang="ja-JP" altLang="en-US" sz="800" dirty="0">
                <a:ea typeface="游ゴシック" panose="020B0400000000000000" pitchFamily="50" charset="-128"/>
                <a:cs typeface="Segoe UI" panose="020B0502040204020203" pitchFamily="34" charset="0"/>
              </a:rPr>
              <a:t>もしくは</a:t>
            </a:r>
            <a:r>
              <a:rPr lang="en-US" altLang="ja-JP" sz="800" dirty="0">
                <a:ea typeface="游ゴシック" panose="020B0400000000000000" pitchFamily="50" charset="-128"/>
                <a:cs typeface="Segoe UI" panose="020B0502040204020203" pitchFamily="34" charset="0"/>
              </a:rPr>
              <a:t>Zen 5c</a:t>
            </a:r>
            <a:r>
              <a:rPr lang="ja-JP" altLang="en-US" sz="800" dirty="0">
                <a:ea typeface="游ゴシック" panose="020B0400000000000000" pitchFamily="50" charset="-128"/>
                <a:cs typeface="Segoe UI" panose="020B0502040204020203" pitchFamily="34" charset="0"/>
              </a:rPr>
              <a:t>を採用したサーバー向け</a:t>
            </a:r>
            <a:r>
              <a:rPr lang="en-US" altLang="ja-JP" sz="800" dirty="0">
                <a:ea typeface="游ゴシック" panose="020B0400000000000000" pitchFamily="50" charset="-128"/>
                <a:cs typeface="Segoe UI" panose="020B0502040204020203" pitchFamily="34" charset="0"/>
              </a:rPr>
              <a:t>CPU</a:t>
            </a:r>
            <a:r>
              <a:rPr lang="ja-JP" altLang="en-US" sz="800" dirty="0">
                <a:ea typeface="游ゴシック" panose="020B0400000000000000" pitchFamily="50" charset="-128"/>
                <a:cs typeface="Segoe UI" panose="020B0502040204020203" pitchFamily="34" charset="0"/>
              </a:rPr>
              <a:t>で、</a:t>
            </a:r>
            <a:r>
              <a:rPr lang="en-US" altLang="ja-JP" sz="800" dirty="0">
                <a:ea typeface="游ゴシック" panose="020B0400000000000000" pitchFamily="50" charset="-128"/>
                <a:cs typeface="Segoe UI" panose="020B0502040204020203" pitchFamily="34" charset="0"/>
              </a:rPr>
              <a:t>3nm</a:t>
            </a:r>
            <a:r>
              <a:rPr lang="ja-JP" altLang="en-US" sz="800" dirty="0">
                <a:ea typeface="游ゴシック" panose="020B0400000000000000" pitchFamily="50" charset="-128"/>
                <a:cs typeface="Segoe UI" panose="020B0502040204020203" pitchFamily="34" charset="0"/>
              </a:rPr>
              <a:t>または</a:t>
            </a:r>
            <a:r>
              <a:rPr lang="en-US" altLang="ja-JP" sz="800" dirty="0">
                <a:ea typeface="游ゴシック" panose="020B0400000000000000" pitchFamily="50" charset="-128"/>
                <a:cs typeface="Segoe UI" panose="020B0502040204020203" pitchFamily="34" charset="0"/>
              </a:rPr>
              <a:t>4nm</a:t>
            </a:r>
            <a:r>
              <a:rPr lang="ja-JP" altLang="en-US" sz="800" dirty="0">
                <a:ea typeface="游ゴシック" panose="020B0400000000000000" pitchFamily="50" charset="-128"/>
                <a:cs typeface="Segoe UI" panose="020B0502040204020203" pitchFamily="34" charset="0"/>
              </a:rPr>
              <a:t>のプロセスルールで製造されます。最上位モデルの</a:t>
            </a:r>
            <a:r>
              <a:rPr lang="en-US" altLang="ja-JP" sz="800" dirty="0">
                <a:ea typeface="游ゴシック" panose="020B0400000000000000" pitchFamily="50" charset="-128"/>
                <a:cs typeface="Segoe UI" panose="020B0502040204020203" pitchFamily="34" charset="0"/>
              </a:rPr>
              <a:t>EPYC 9965</a:t>
            </a:r>
            <a:r>
              <a:rPr lang="ja-JP" altLang="en-US" sz="800" dirty="0">
                <a:ea typeface="游ゴシック" panose="020B0400000000000000" pitchFamily="50" charset="-128"/>
                <a:cs typeface="Segoe UI" panose="020B0502040204020203" pitchFamily="34" charset="0"/>
              </a:rPr>
              <a:t>は</a:t>
            </a:r>
            <a:r>
              <a:rPr lang="en-US" altLang="ja-JP" sz="800" dirty="0">
                <a:ea typeface="游ゴシック" panose="020B0400000000000000" pitchFamily="50" charset="-128"/>
                <a:cs typeface="Segoe UI" panose="020B0502040204020203" pitchFamily="34" charset="0"/>
              </a:rPr>
              <a:t>192</a:t>
            </a:r>
            <a:r>
              <a:rPr lang="ja-JP" altLang="en-US" sz="800" dirty="0">
                <a:ea typeface="游ゴシック" panose="020B0400000000000000" pitchFamily="50" charset="-128"/>
                <a:cs typeface="Segoe UI" panose="020B0502040204020203" pitchFamily="34" charset="0"/>
              </a:rPr>
              <a:t>コア・</a:t>
            </a:r>
            <a:r>
              <a:rPr lang="en-US" altLang="ja-JP" sz="800" dirty="0">
                <a:ea typeface="游ゴシック" panose="020B0400000000000000" pitchFamily="50" charset="-128"/>
                <a:cs typeface="Segoe UI" panose="020B0502040204020203" pitchFamily="34" charset="0"/>
              </a:rPr>
              <a:t>384</a:t>
            </a:r>
            <a:r>
              <a:rPr lang="ja-JP" altLang="en-US" sz="800" dirty="0">
                <a:ea typeface="游ゴシック" panose="020B0400000000000000" pitchFamily="50" charset="-128"/>
                <a:cs typeface="Segoe UI" panose="020B0502040204020203" pitchFamily="34" charset="0"/>
              </a:rPr>
              <a:t>スレッドで、前世代モデルと比べて</a:t>
            </a:r>
            <a:r>
              <a:rPr lang="en-US" altLang="ja-JP" sz="800" dirty="0">
                <a:ea typeface="游ゴシック" panose="020B0400000000000000" pitchFamily="50" charset="-128"/>
                <a:cs typeface="Segoe UI" panose="020B0502040204020203" pitchFamily="34" charset="0"/>
              </a:rPr>
              <a:t>1</a:t>
            </a:r>
            <a:r>
              <a:rPr lang="ja-JP" altLang="en-US" sz="800" dirty="0">
                <a:ea typeface="游ゴシック" panose="020B0400000000000000" pitchFamily="50" charset="-128"/>
                <a:cs typeface="Segoe UI" panose="020B0502040204020203" pitchFamily="34" charset="0"/>
              </a:rPr>
              <a:t>サイクル当たりの命令実行数</a:t>
            </a:r>
            <a:r>
              <a:rPr lang="en-US" altLang="ja-JP" sz="800" dirty="0">
                <a:ea typeface="游ゴシック" panose="020B0400000000000000" pitchFamily="50" charset="-128"/>
                <a:cs typeface="Segoe UI" panose="020B0502040204020203" pitchFamily="34" charset="0"/>
              </a:rPr>
              <a:t>(IPC)</a:t>
            </a:r>
            <a:r>
              <a:rPr lang="ja-JP" altLang="en-US" sz="800" dirty="0">
                <a:ea typeface="游ゴシック" panose="020B0400000000000000" pitchFamily="50" charset="-128"/>
                <a:cs typeface="Segoe UI" panose="020B0502040204020203" pitchFamily="34" charset="0"/>
              </a:rPr>
              <a:t>が最大</a:t>
            </a:r>
            <a:r>
              <a:rPr lang="en-US" altLang="ja-JP" sz="800" dirty="0">
                <a:ea typeface="游ゴシック" panose="020B0400000000000000" pitchFamily="50" charset="-128"/>
                <a:cs typeface="Segoe UI" panose="020B0502040204020203" pitchFamily="34" charset="0"/>
              </a:rPr>
              <a:t>1.7</a:t>
            </a:r>
            <a:r>
              <a:rPr lang="ja-JP" altLang="en-US" sz="800" dirty="0">
                <a:ea typeface="游ゴシック" panose="020B0400000000000000" pitchFamily="50" charset="-128"/>
                <a:cs typeface="Segoe UI" panose="020B0502040204020203" pitchFamily="34" charset="0"/>
              </a:rPr>
              <a:t>倍に増加しています。</a:t>
            </a:r>
            <a:endParaRPr lang="en-US" altLang="ja-JP" sz="800" dirty="0">
              <a:ea typeface="游ゴシック" panose="020B0400000000000000" pitchFamily="50" charset="-128"/>
              <a:cs typeface="Segoe UI" panose="020B0502040204020203" pitchFamily="34" charset="0"/>
            </a:endParaRPr>
          </a:p>
          <a:p>
            <a:endParaRPr lang="en-US" altLang="ja-JP" sz="800" dirty="0">
              <a:ea typeface="游ゴシック" panose="020B0400000000000000" pitchFamily="50" charset="-128"/>
              <a:cs typeface="Segoe UI" panose="020B0502040204020203" pitchFamily="34" charset="0"/>
            </a:endParaRPr>
          </a:p>
          <a:p>
            <a:r>
              <a:rPr lang="ja-JP" altLang="en-US" sz="800" dirty="0">
                <a:ea typeface="游ゴシック" panose="020B0400000000000000" pitchFamily="50" charset="-128"/>
                <a:cs typeface="Segoe UI" panose="020B0502040204020203" pitchFamily="34" charset="0"/>
              </a:rPr>
              <a:t>「</a:t>
            </a:r>
            <a:r>
              <a:rPr lang="en-US" altLang="ja-JP" sz="800" dirty="0">
                <a:ea typeface="游ゴシック" panose="020B0400000000000000" pitchFamily="50" charset="-128"/>
                <a:cs typeface="Segoe UI" panose="020B0502040204020203" pitchFamily="34" charset="0"/>
              </a:rPr>
              <a:t>Xeon Platinum 8592</a:t>
            </a:r>
            <a:r>
              <a:rPr lang="ja-JP" altLang="en-US" sz="800" dirty="0">
                <a:ea typeface="游ゴシック" panose="020B0400000000000000" pitchFamily="50" charset="-128"/>
                <a:cs typeface="Segoe UI" panose="020B0502040204020203" pitchFamily="34" charset="0"/>
              </a:rPr>
              <a:t>＋」と比べて</a:t>
            </a:r>
            <a:r>
              <a:rPr lang="en-US" altLang="ja-JP" sz="800" dirty="0">
                <a:ea typeface="游ゴシック" panose="020B0400000000000000" pitchFamily="50" charset="-128"/>
                <a:cs typeface="Segoe UI" panose="020B0502040204020203" pitchFamily="34" charset="0"/>
              </a:rPr>
              <a:t>2.7</a:t>
            </a:r>
            <a:r>
              <a:rPr lang="ja-JP" altLang="en-US" sz="800" dirty="0">
                <a:ea typeface="游ゴシック" panose="020B0400000000000000" pitchFamily="50" charset="-128"/>
                <a:cs typeface="Segoe UI" panose="020B0502040204020203" pitchFamily="34" charset="0"/>
              </a:rPr>
              <a:t>倍高速に一般的な処理を実行可能。</a:t>
            </a:r>
            <a:endParaRPr lang="en-US" altLang="ja-JP" sz="800" dirty="0">
              <a:ea typeface="游ゴシック" panose="020B0400000000000000" pitchFamily="50" charset="-128"/>
              <a:cs typeface="Segoe UI" panose="020B0502040204020203" pitchFamily="34" charset="0"/>
            </a:endParaRPr>
          </a:p>
          <a:p>
            <a:r>
              <a:rPr lang="ja-JP" altLang="en-US" sz="800" dirty="0"/>
              <a:t>データベース処理速度は</a:t>
            </a:r>
            <a:r>
              <a:rPr lang="en-US" altLang="ja-JP" sz="800" dirty="0"/>
              <a:t>3.9</a:t>
            </a:r>
            <a:r>
              <a:rPr lang="ja-JP" altLang="en-US" sz="800" dirty="0"/>
              <a:t>倍、ビデオトランスコード処理速度は</a:t>
            </a:r>
            <a:r>
              <a:rPr lang="en-US" altLang="ja-JP" sz="800" dirty="0"/>
              <a:t>4</a:t>
            </a:r>
            <a:r>
              <a:rPr lang="ja-JP" altLang="en-US" sz="800" dirty="0"/>
              <a:t>倍です。</a:t>
            </a:r>
            <a:endParaRPr lang="en-US" altLang="ja-JP" sz="800" dirty="0">
              <a:ea typeface="游ゴシック" panose="020B0400000000000000" pitchFamily="50" charset="-128"/>
              <a:cs typeface="Segoe UI" panose="020B0502040204020203" pitchFamily="34" charset="0"/>
            </a:endParaRPr>
          </a:p>
          <a:p>
            <a:r>
              <a:rPr lang="ja-JP" altLang="en-US" sz="800" dirty="0"/>
              <a:t>さらに、</a:t>
            </a:r>
            <a:r>
              <a:rPr lang="en-US" altLang="ja-JP" sz="800" dirty="0"/>
              <a:t>HPC</a:t>
            </a:r>
            <a:r>
              <a:rPr lang="ja-JP" altLang="en-US" sz="800" dirty="0"/>
              <a:t>分野では最大</a:t>
            </a:r>
            <a:r>
              <a:rPr lang="en-US" altLang="ja-JP" sz="800" dirty="0"/>
              <a:t>3.9</a:t>
            </a:r>
            <a:r>
              <a:rPr lang="ja-JP" altLang="en-US" sz="800" dirty="0"/>
              <a:t>倍の処理性能を発揮。</a:t>
            </a:r>
            <a:endParaRPr lang="en-US" altLang="ja-JP" sz="800" dirty="0">
              <a:ea typeface="游ゴシック" panose="020B0400000000000000" pitchFamily="50" charset="-128"/>
              <a:cs typeface="Segoe UI" panose="020B0502040204020203" pitchFamily="34" charset="0"/>
            </a:endParaRPr>
          </a:p>
          <a:p>
            <a:r>
              <a:rPr lang="en-US" altLang="ja-JP" sz="800" dirty="0">
                <a:ea typeface="游ゴシック" panose="020B0400000000000000" pitchFamily="50" charset="-128"/>
                <a:cs typeface="Segoe UI" panose="020B0502040204020203" pitchFamily="34" charset="0"/>
              </a:rPr>
              <a:t>EPYC 9005</a:t>
            </a:r>
            <a:r>
              <a:rPr lang="ja-JP" altLang="en-US" sz="800" dirty="0">
                <a:ea typeface="游ゴシック" panose="020B0400000000000000" pitchFamily="50" charset="-128"/>
                <a:cs typeface="Segoe UI" panose="020B0502040204020203" pitchFamily="34" charset="0"/>
              </a:rPr>
              <a:t>シリーズは高い処理性能を備えつつ体積や消費電力を抑えているのが特徴で、競合製品と同一性能を目指す場合、サーバー台数を</a:t>
            </a:r>
            <a:r>
              <a:rPr lang="en-US" altLang="ja-JP" sz="800" dirty="0">
                <a:ea typeface="游ゴシック" panose="020B0400000000000000" pitchFamily="50" charset="-128"/>
                <a:cs typeface="Segoe UI" panose="020B0502040204020203" pitchFamily="34" charset="0"/>
              </a:rPr>
              <a:t>87</a:t>
            </a:r>
            <a:r>
              <a:rPr lang="ja-JP" altLang="en-US" sz="800" dirty="0">
                <a:ea typeface="游ゴシック" panose="020B0400000000000000" pitchFamily="50" charset="-128"/>
                <a:cs typeface="Segoe UI" panose="020B0502040204020203" pitchFamily="34" charset="0"/>
              </a:rPr>
              <a:t>％削減し、消費電力を</a:t>
            </a:r>
            <a:r>
              <a:rPr lang="en-US" altLang="ja-JP" sz="800" dirty="0">
                <a:ea typeface="游ゴシック" panose="020B0400000000000000" pitchFamily="50" charset="-128"/>
                <a:cs typeface="Segoe UI" panose="020B0502040204020203" pitchFamily="34" charset="0"/>
              </a:rPr>
              <a:t>68</a:t>
            </a:r>
            <a:r>
              <a:rPr lang="ja-JP" altLang="en-US" sz="800" dirty="0">
                <a:ea typeface="游ゴシック" panose="020B0400000000000000" pitchFamily="50" charset="-128"/>
                <a:cs typeface="Segoe UI" panose="020B0502040204020203" pitchFamily="34" charset="0"/>
              </a:rPr>
              <a:t>％削減できます。</a:t>
            </a:r>
            <a:endParaRPr lang="en-US" altLang="ja-JP" sz="800" dirty="0">
              <a:ea typeface="游ゴシック" panose="020B0400000000000000" pitchFamily="50" charset="-128"/>
              <a:cs typeface="Segoe UI" panose="020B0502040204020203" pitchFamily="34" charset="0"/>
            </a:endParaRPr>
          </a:p>
        </p:txBody>
      </p:sp>
      <p:sp>
        <p:nvSpPr>
          <p:cNvPr id="75" name="テキスト ボックス 74">
            <a:extLst>
              <a:ext uri="{FF2B5EF4-FFF2-40B4-BE49-F238E27FC236}">
                <a16:creationId xmlns:a16="http://schemas.microsoft.com/office/drawing/2014/main" id="{42EBE878-6B52-4BF5-B223-F42604488E44}"/>
              </a:ext>
            </a:extLst>
          </p:cNvPr>
          <p:cNvSpPr txBox="1"/>
          <p:nvPr/>
        </p:nvSpPr>
        <p:spPr>
          <a:xfrm>
            <a:off x="3798971" y="490375"/>
            <a:ext cx="292388" cy="485980"/>
          </a:xfrm>
          <a:prstGeom prst="rect">
            <a:avLst/>
          </a:prstGeom>
          <a:noFill/>
          <a:ln>
            <a:noFill/>
          </a:ln>
          <a:effectLst>
            <a:glow rad="101600">
              <a:schemeClr val="tx1">
                <a:alpha val="60000"/>
              </a:schemeClr>
            </a:glow>
          </a:effectLst>
        </p:spPr>
        <p:txBody>
          <a:bodyPr vert="eaVert" wrap="square" rtlCol="0">
            <a:spAutoFit/>
          </a:bodyPr>
          <a:lstStyle/>
          <a:p>
            <a:r>
              <a:rPr lang="ja-JP" altLang="en-US" sz="700" b="1" dirty="0">
                <a:solidFill>
                  <a:schemeClr val="bg1"/>
                </a:solidFill>
                <a:ea typeface="游ゴシック" panose="020B0400000000000000" pitchFamily="50" charset="-128"/>
                <a:cs typeface="Segoe UI" panose="020B0502040204020203" pitchFamily="34" charset="0"/>
              </a:rPr>
              <a:t>シリーズ</a:t>
            </a:r>
            <a:endParaRPr lang="en-US" altLang="ja-JP" sz="700" b="1" dirty="0">
              <a:solidFill>
                <a:schemeClr val="bg1"/>
              </a:solidFill>
              <a:ea typeface="游ゴシック" panose="020B0400000000000000" pitchFamily="50" charset="-128"/>
              <a:cs typeface="Segoe UI" panose="020B0502040204020203" pitchFamily="34" charset="0"/>
            </a:endParaRPr>
          </a:p>
        </p:txBody>
      </p:sp>
      <p:sp>
        <p:nvSpPr>
          <p:cNvPr id="76" name="テキスト ボックス 75">
            <a:extLst>
              <a:ext uri="{FF2B5EF4-FFF2-40B4-BE49-F238E27FC236}">
                <a16:creationId xmlns:a16="http://schemas.microsoft.com/office/drawing/2014/main" id="{3A29A895-9F97-4358-9993-74267BAA2EBD}"/>
              </a:ext>
            </a:extLst>
          </p:cNvPr>
          <p:cNvSpPr txBox="1"/>
          <p:nvPr/>
        </p:nvSpPr>
        <p:spPr>
          <a:xfrm>
            <a:off x="297239" y="9242613"/>
            <a:ext cx="3831838" cy="523220"/>
          </a:xfrm>
          <a:prstGeom prst="rect">
            <a:avLst/>
          </a:prstGeom>
          <a:noFill/>
          <a:ln>
            <a:noFill/>
          </a:ln>
          <a:effectLst>
            <a:glow rad="101600">
              <a:schemeClr val="tx1">
                <a:alpha val="60000"/>
              </a:schemeClr>
            </a:glow>
          </a:effectLst>
        </p:spPr>
        <p:txBody>
          <a:bodyPr wrap="square" rtlCol="0">
            <a:spAutoFit/>
          </a:bodyPr>
          <a:lstStyle/>
          <a:p>
            <a:r>
              <a:rPr lang="ja-JP" altLang="en-US" sz="1400" b="1" dirty="0">
                <a:ea typeface="游ゴシック" panose="020B0400000000000000" pitchFamily="50" charset="-128"/>
                <a:cs typeface="Segoe UI" panose="020B0502040204020203" pitchFamily="34" charset="0"/>
              </a:rPr>
              <a:t>今</a:t>
            </a:r>
            <a:r>
              <a:rPr lang="en-US" altLang="ja-JP" sz="1400" b="1" dirty="0">
                <a:ea typeface="游ゴシック" panose="020B0400000000000000" pitchFamily="50" charset="-128"/>
                <a:cs typeface="Segoe UI" panose="020B0502040204020203" pitchFamily="34" charset="0"/>
              </a:rPr>
              <a:t>AI</a:t>
            </a:r>
            <a:r>
              <a:rPr lang="ja-JP" altLang="en-US" sz="1400" b="1" dirty="0">
                <a:ea typeface="游ゴシック" panose="020B0400000000000000" pitchFamily="50" charset="-128"/>
                <a:cs typeface="Segoe UI" panose="020B0502040204020203" pitchFamily="34" charset="0"/>
              </a:rPr>
              <a:t>サーバーの機械を新調するなら、第</a:t>
            </a:r>
            <a:r>
              <a:rPr lang="en-US" altLang="ja-JP" sz="1400" b="1" dirty="0">
                <a:ea typeface="游ゴシック" panose="020B0400000000000000" pitchFamily="50" charset="-128"/>
                <a:cs typeface="Segoe UI" panose="020B0502040204020203" pitchFamily="34" charset="0"/>
              </a:rPr>
              <a:t>5</a:t>
            </a:r>
            <a:r>
              <a:rPr lang="ja-JP" altLang="en-US" sz="1400" b="1" dirty="0">
                <a:ea typeface="游ゴシック" panose="020B0400000000000000" pitchFamily="50" charset="-128"/>
                <a:cs typeface="Segoe UI" panose="020B0502040204020203" pitchFamily="34" charset="0"/>
              </a:rPr>
              <a:t>世代</a:t>
            </a:r>
            <a:r>
              <a:rPr lang="en-US" altLang="ja-JP" sz="1400" b="1" dirty="0">
                <a:ea typeface="游ゴシック" panose="020B0400000000000000" pitchFamily="50" charset="-128"/>
                <a:cs typeface="Segoe UI" panose="020B0502040204020203" pitchFamily="34" charset="0"/>
              </a:rPr>
              <a:t>EPYC</a:t>
            </a:r>
            <a:r>
              <a:rPr lang="ja-JP" altLang="en-US" sz="1400" b="1" dirty="0">
                <a:ea typeface="游ゴシック" panose="020B0400000000000000" pitchFamily="50" charset="-128"/>
                <a:cs typeface="Segoe UI" panose="020B0502040204020203" pitchFamily="34" charset="0"/>
              </a:rPr>
              <a:t>搭載パソコンがお勧めです</a:t>
            </a:r>
            <a:r>
              <a:rPr lang="en-US" altLang="ja-JP" sz="1400" b="1" dirty="0">
                <a:ea typeface="游ゴシック" panose="020B0400000000000000" pitchFamily="50" charset="-128"/>
                <a:cs typeface="Segoe UI" panose="020B0502040204020203" pitchFamily="34" charset="0"/>
              </a:rPr>
              <a:t>!</a:t>
            </a:r>
          </a:p>
        </p:txBody>
      </p:sp>
      <p:sp>
        <p:nvSpPr>
          <p:cNvPr id="49" name="テキスト ボックス 48">
            <a:extLst>
              <a:ext uri="{FF2B5EF4-FFF2-40B4-BE49-F238E27FC236}">
                <a16:creationId xmlns:a16="http://schemas.microsoft.com/office/drawing/2014/main" id="{C64D6626-AED9-41BD-BB44-FD806310C590}"/>
              </a:ext>
            </a:extLst>
          </p:cNvPr>
          <p:cNvSpPr txBox="1"/>
          <p:nvPr/>
        </p:nvSpPr>
        <p:spPr>
          <a:xfrm>
            <a:off x="536400" y="10095061"/>
            <a:ext cx="4780093" cy="276999"/>
          </a:xfrm>
          <a:prstGeom prst="rect">
            <a:avLst/>
          </a:prstGeom>
          <a:noFill/>
          <a:ln>
            <a:noFill/>
          </a:ln>
          <a:effectLst>
            <a:glow rad="101600">
              <a:schemeClr val="tx1">
                <a:alpha val="60000"/>
              </a:schemeClr>
            </a:glow>
          </a:effectLst>
        </p:spPr>
        <p:txBody>
          <a:bodyPr wrap="square" rtlCol="0">
            <a:spAutoFit/>
          </a:bodyPr>
          <a:lstStyle/>
          <a:p>
            <a:r>
              <a:rPr lang="ja-JP" altLang="en-US" sz="1200" dirty="0">
                <a:solidFill>
                  <a:schemeClr val="bg1"/>
                </a:solidFill>
                <a:ea typeface="游ゴシック" panose="020B0400000000000000" pitchFamily="50" charset="-128"/>
                <a:cs typeface="Segoe UI" panose="020B0502040204020203" pitchFamily="34" charset="0"/>
              </a:rPr>
              <a:t>アプライド </a:t>
            </a:r>
            <a:r>
              <a:rPr lang="en-US" altLang="ja-JP" sz="1200" dirty="0">
                <a:solidFill>
                  <a:schemeClr val="bg1"/>
                </a:solidFill>
                <a:ea typeface="游ゴシック" panose="020B0400000000000000" pitchFamily="50" charset="-128"/>
                <a:cs typeface="Segoe UI" panose="020B0502040204020203" pitchFamily="34" charset="0"/>
              </a:rPr>
              <a:t>HPC</a:t>
            </a:r>
            <a:r>
              <a:rPr lang="ja-JP" altLang="en-US" sz="1200" dirty="0">
                <a:solidFill>
                  <a:schemeClr val="bg1"/>
                </a:solidFill>
                <a:ea typeface="游ゴシック" panose="020B0400000000000000" pitchFamily="50" charset="-128"/>
                <a:cs typeface="Segoe UI" panose="020B0502040204020203" pitchFamily="34" charset="0"/>
              </a:rPr>
              <a:t>＆</a:t>
            </a:r>
            <a:r>
              <a:rPr lang="en-US" altLang="ja-JP" sz="1200" dirty="0">
                <a:solidFill>
                  <a:schemeClr val="bg1"/>
                </a:solidFill>
                <a:ea typeface="游ゴシック" panose="020B0400000000000000" pitchFamily="50" charset="-128"/>
                <a:cs typeface="Segoe UI" panose="020B0502040204020203" pitchFamily="34" charset="0"/>
              </a:rPr>
              <a:t>BTO</a:t>
            </a:r>
            <a:r>
              <a:rPr lang="ja-JP" altLang="en-US" sz="1200" dirty="0">
                <a:solidFill>
                  <a:schemeClr val="bg1"/>
                </a:solidFill>
                <a:ea typeface="游ゴシック" panose="020B0400000000000000" pitchFamily="50" charset="-128"/>
                <a:cs typeface="Segoe UI" panose="020B0502040204020203" pitchFamily="34" charset="0"/>
              </a:rPr>
              <a:t>専用サイト      </a:t>
            </a:r>
            <a:r>
              <a:rPr lang="en-US" altLang="ja-JP" sz="1200" dirty="0">
                <a:solidFill>
                  <a:schemeClr val="bg1"/>
                </a:solidFill>
                <a:ea typeface="游ゴシック" panose="020B0400000000000000" pitchFamily="50" charset="-128"/>
                <a:cs typeface="Segoe UI" panose="020B0502040204020203" pitchFamily="34" charset="0"/>
              </a:rPr>
              <a:t>https://bto.applied.ne.jp/</a:t>
            </a:r>
          </a:p>
        </p:txBody>
      </p:sp>
      <p:grpSp>
        <p:nvGrpSpPr>
          <p:cNvPr id="52" name="Group 51">
            <a:extLst>
              <a:ext uri="{FF2B5EF4-FFF2-40B4-BE49-F238E27FC236}">
                <a16:creationId xmlns:a16="http://schemas.microsoft.com/office/drawing/2014/main" id="{EAD4FBA5-6F46-49F5-BA28-C2799AE4A806}"/>
              </a:ext>
            </a:extLst>
          </p:cNvPr>
          <p:cNvGrpSpPr>
            <a:grpSpLocks/>
          </p:cNvGrpSpPr>
          <p:nvPr/>
        </p:nvGrpSpPr>
        <p:grpSpPr bwMode="auto">
          <a:xfrm>
            <a:off x="5316493" y="10121872"/>
            <a:ext cx="1438834" cy="277813"/>
            <a:chOff x="7796" y="14900"/>
            <a:chExt cx="2810" cy="542"/>
          </a:xfrm>
        </p:grpSpPr>
        <p:sp>
          <p:nvSpPr>
            <p:cNvPr id="54" name="AutoShape 52">
              <a:extLst>
                <a:ext uri="{FF2B5EF4-FFF2-40B4-BE49-F238E27FC236}">
                  <a16:creationId xmlns:a16="http://schemas.microsoft.com/office/drawing/2014/main" id="{F85A2C28-0577-43D8-A48A-D8FF61AAEABD}"/>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6" name="AutoShape 53">
              <a:extLst>
                <a:ext uri="{FF2B5EF4-FFF2-40B4-BE49-F238E27FC236}">
                  <a16:creationId xmlns:a16="http://schemas.microsoft.com/office/drawing/2014/main" id="{96446550-4AA3-4205-BB70-3179E15CAC96}"/>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9" name="WordArt 54">
              <a:extLst>
                <a:ext uri="{FF2B5EF4-FFF2-40B4-BE49-F238E27FC236}">
                  <a16:creationId xmlns:a16="http://schemas.microsoft.com/office/drawing/2014/main" id="{2FF69C65-9B1F-4361-BB91-2EC4F81EF3C3}"/>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rPr>
                <a:t>検索</a:t>
              </a:r>
            </a:p>
            <a:p>
              <a:pPr algn="l" rtl="0">
                <a:buNone/>
              </a:pPr>
              <a:r>
                <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rPr>
                <a:t>　</a:t>
              </a:r>
            </a:p>
          </p:txBody>
        </p:sp>
        <p:sp>
          <p:nvSpPr>
            <p:cNvPr id="60" name="WordArt 55">
              <a:extLst>
                <a:ext uri="{FF2B5EF4-FFF2-40B4-BE49-F238E27FC236}">
                  <a16:creationId xmlns:a16="http://schemas.microsoft.com/office/drawing/2014/main" id="{8E311B20-1816-45FE-98CB-5E40EDC3202A}"/>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000000"/>
                  </a:solidFill>
                  <a:effectLst/>
                  <a:latin typeface="ヒラギノ角ゴ5" panose="020B0500000000000000" pitchFamily="50" charset="-128"/>
                  <a:ea typeface="ヒラギノ角ゴ5" panose="020B0500000000000000" pitchFamily="50" charset="-128"/>
                </a:rPr>
                <a:t>アプライド </a:t>
              </a:r>
              <a:r>
                <a:rPr lang="en-US" altLang="ja-JP" sz="3600" kern="10" spc="0" dirty="0">
                  <a:ln>
                    <a:noFill/>
                  </a:ln>
                  <a:solidFill>
                    <a:srgbClr val="000000"/>
                  </a:solidFill>
                  <a:effectLst/>
                  <a:latin typeface="ヒラギノ角ゴ5" panose="020B0500000000000000" pitchFamily="50" charset="-128"/>
                  <a:ea typeface="ヒラギノ角ゴ5" panose="020B0500000000000000" pitchFamily="50" charset="-128"/>
                </a:rPr>
                <a:t>HPC</a:t>
              </a:r>
            </a:p>
            <a:p>
              <a:pPr algn="l" rtl="0">
                <a:buNone/>
              </a:pPr>
              <a:r>
                <a:rPr lang="ja-JP" altLang="en-US" sz="3600" kern="10" spc="0" dirty="0">
                  <a:ln>
                    <a:noFill/>
                  </a:ln>
                  <a:solidFill>
                    <a:srgbClr val="000000"/>
                  </a:solidFill>
                  <a:effectLst/>
                  <a:latin typeface="ヒラギノ角ゴ5" panose="020B0500000000000000" pitchFamily="50" charset="-128"/>
                  <a:ea typeface="ヒラギノ角ゴ5" panose="020B0500000000000000" pitchFamily="50" charset="-128"/>
                </a:rPr>
                <a:t>　</a:t>
              </a:r>
            </a:p>
          </p:txBody>
        </p:sp>
        <p:sp>
          <p:nvSpPr>
            <p:cNvPr id="61" name="AutoShape 56">
              <a:extLst>
                <a:ext uri="{FF2B5EF4-FFF2-40B4-BE49-F238E27FC236}">
                  <a16:creationId xmlns:a16="http://schemas.microsoft.com/office/drawing/2014/main" id="{6A3612CF-9038-4FC7-BA85-7FAC12820E84}"/>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62" name="AutoShape 57">
              <a:extLst>
                <a:ext uri="{FF2B5EF4-FFF2-40B4-BE49-F238E27FC236}">
                  <a16:creationId xmlns:a16="http://schemas.microsoft.com/office/drawing/2014/main" id="{48765C84-6D44-4686-B76E-026B393A4B7C}"/>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9092587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4558</TotalTime>
  <Pages>0</Pages>
  <Words>948</Words>
  <Characters>0</Characters>
  <Application>Microsoft Office PowerPoint</Application>
  <DocSecurity>0</DocSecurity>
  <PresentationFormat>ユーザー設定</PresentationFormat>
  <Lines>0</Lines>
  <Paragraphs>92</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DIN 2014 Bold</vt:lpstr>
      <vt:lpstr>ヒラギノ角ゴ4</vt:lpstr>
      <vt:lpstr>ヒラギノ角ゴ5</vt:lpstr>
      <vt:lpstr>ヒラギノ角ゴ6</vt:lpstr>
      <vt:lpstr>ヒラギノ明朝体8</vt:lpstr>
      <vt:lpstr>小塚ゴシック Std H</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亮平 千々岩</cp:lastModifiedBy>
  <cp:revision>1466</cp:revision>
  <dcterms:created xsi:type="dcterms:W3CDTF">2015-08-26T04:11:00Z</dcterms:created>
  <dcterms:modified xsi:type="dcterms:W3CDTF">2024-12-24T13:06:59Z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